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Oswald" charset="0"/>
      <p:regular r:id="rId11"/>
      <p:bold r:id="rId12"/>
    </p:embeddedFont>
    <p:embeddedFont>
      <p:font typeface="Source Code Pro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559e90e1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559e90e1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559e90e1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559e90e1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559e90e1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559e90e1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559e90e1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559e90e1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559e90e1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559e90e1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559e90e12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559e90e12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559e90e1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559e90e12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xfa.org/documents/2018-19/TFA%20Fall%202018%20Legislative%20Docket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ACT of Congress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Noah Recker - La Vernia High School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a speech look like?	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-Intro (Quote, Bad Pun)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-Claim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-Warrant (source)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-Impact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-Repeat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1222100"/>
            <a:ext cx="4297423" cy="322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Argumentation DO’s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8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DO’s</a:t>
            </a:r>
            <a:endParaRPr sz="2800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ᶲ</a:t>
            </a: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Address representatives by LAST name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ᶲ</a:t>
            </a: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significant impacts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ᶲ</a:t>
            </a: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 points over time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ᶲ</a:t>
            </a: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Flow previous Speeches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125" y="2779925"/>
            <a:ext cx="3223074" cy="214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Argumentation DON’T’s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8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DON’T</a:t>
            </a:r>
            <a:endParaRPr sz="2800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Don’t personally attack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Don’t be RUDE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Don’t repeat points just because you have precedence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Don’t make up information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832" y="161150"/>
            <a:ext cx="2057991" cy="309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Flowing In Congress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Representative :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AFF_____                         	NEG_____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Pt.1_________  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possible answers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Pt.2_________  				possible answers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Pt.3_________  				possible answers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Possible Questions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2578450" y="2632175"/>
            <a:ext cx="1289100" cy="64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2578450" y="3505100"/>
            <a:ext cx="1289100" cy="64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5123" y="530450"/>
            <a:ext cx="1657175" cy="257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Questioning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 softball questions</a:t>
            </a:r>
            <a:endParaRPr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Ex. Would this bill have a positive effect?</a:t>
            </a:r>
            <a:endParaRPr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Ex. What does the bill say?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Use questions as argumentation triggers</a:t>
            </a:r>
            <a:endParaRPr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Don’t BADGER</a:t>
            </a:r>
            <a:endParaRPr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4575" y="96550"/>
            <a:ext cx="3557724" cy="207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Points of Clash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Does Congress have the Authority to enact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Constitutionality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Funding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Timeline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Enforcement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Foreign Policy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401" y="2457950"/>
            <a:ext cx="4194025" cy="236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Practice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https://txfa.org/documents/2018-19/TFA%20Fall%202018%20Legislative%20Docket.pdf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#27 A Bill to Allocate Funding Towards the Research of Disease Resistant Bananas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2346" y="2916100"/>
            <a:ext cx="2654326" cy="222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PresentationFormat>On-screen Show (16:9)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Oswald</vt:lpstr>
      <vt:lpstr>Source Code Pro</vt:lpstr>
      <vt:lpstr>Calibri</vt:lpstr>
      <vt:lpstr>Modern Writer</vt:lpstr>
      <vt:lpstr>An ACT of Congress</vt:lpstr>
      <vt:lpstr>What does a speech look like? </vt:lpstr>
      <vt:lpstr>Argumentation DO’s</vt:lpstr>
      <vt:lpstr>Argumentation DON’T’s</vt:lpstr>
      <vt:lpstr>Flowing In Congress</vt:lpstr>
      <vt:lpstr>Questioning</vt:lpstr>
      <vt:lpstr>Points of Clash</vt:lpstr>
      <vt:lpstr>Let’s Practice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ACT of Congress</dc:title>
  <dc:creator>RECKER, NOAH</dc:creator>
  <cp:lastModifiedBy>noah.recker</cp:lastModifiedBy>
  <cp:revision>1</cp:revision>
  <dcterms:modified xsi:type="dcterms:W3CDTF">2018-10-25T19:43:16Z</dcterms:modified>
</cp:coreProperties>
</file>