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bb78511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bb78511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4bb78511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4bb78511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557fe1b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557fe1b6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57fe1b6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57fe1b6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557fe1b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557fe1b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557fe1b6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557fe1b6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4ae969e3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4ae969e3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ae969e3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ae969e3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4bb7851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4bb7851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bb78511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bb78511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bb78511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bb78511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bb78511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bb78511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57fe1b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557fe1b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malbor67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analbor00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ltexas.org/speech/oral-interp/18-19-prose-catego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ltexas.org/files/academics/speech/Prose_Poetry_Category_Introductions_2018-1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ltexas.org/speech/oral-interp/18-19-prose-categor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ltexas.org/files/academics/speech/Prose_Poetry_Category_Introductions_2018-1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ltexas.org/files/academics/speech/Prose_Poetry_Category_Introductions_2018-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Oral Interpretation: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Inform &amp; Persuade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11700" y="2376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analysis of categories for Poetry &amp; Prose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“Unwritten Rules”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650" y="3248013"/>
            <a:ext cx="24193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12400" y="3248025"/>
            <a:ext cx="58308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 Activity Conference - University of Texas @ Austin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October 27, 2018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Presented by: Maribeth Albor &amp; Joan Albor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311700" y="333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&amp; Guidelines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11700" y="10774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7 minute time limit (no grace period) Performer is responsible for performance (watch the time keeper &amp; time and practice your pieces)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Must have introduction and include all titles and authors (if using song lyrics in transition - title and lyricist should be included as well)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Documentation forms (and proof of publication when appropriate) required for each category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CANNOT use the same poet/author in Cat A and B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CANNOT use the same “theme” in Cat A and B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Disqualification can occur if going over time or violating categories (improper documentation during verification)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1016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Char char="●"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Introduction SHOULD include which category (are you informing on our changing world OR are you taking a stand - and persuading)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11700" y="333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Unwritten rules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11700" y="1077475"/>
            <a:ext cx="3036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How to hold a binder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3348475" y="847100"/>
            <a:ext cx="4696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Memorize but don’t look like you memorized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5143550" y="2004888"/>
            <a:ext cx="2697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Character placement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515475" y="2068000"/>
            <a:ext cx="3264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USING the binder as a prop?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328825" y="2432463"/>
            <a:ext cx="706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 limit is 7 minutes, but don’t have a piece less than 6 minutes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700025" y="4331350"/>
            <a:ext cx="4696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much can I move?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72000" y="282200"/>
            <a:ext cx="3576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Do I have to change pieces?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446750" y="1486288"/>
            <a:ext cx="4696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Introduction memorized, but the teaser?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70025" y="2956075"/>
            <a:ext cx="4559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Using different voices - yes or no?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4787150" y="3300950"/>
            <a:ext cx="3410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Conversational Introduction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446750" y="3477700"/>
            <a:ext cx="4696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I move during my performance?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5143550" y="1462488"/>
            <a:ext cx="3734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a teaser?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370025" y="4010600"/>
            <a:ext cx="3734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Is there a “box” I should stay in?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4143950" y="2837950"/>
            <a:ext cx="4696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in the “L”, “V”, and “diamond”?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4226025" y="3921850"/>
            <a:ext cx="3264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Do I have to wear a suit?</a:t>
            </a: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&amp; Discussion		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Presentation of Introductions with analysis and discussion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Category A - Our Changing World (informative)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Category B - Taking a Stand (persuasive)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311700" y="3789475"/>
            <a:ext cx="85206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Don’t forget to complete evaluations for each session you attend!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179025" y="1581925"/>
            <a:ext cx="33735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Concerns?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5991200" y="2456000"/>
            <a:ext cx="2841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		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Maribeth Albor, speech &amp; debate coach, UIL Academic Coordinator for Marble Falls High School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mmalbor67@gmail.com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Joan Albor, Theatre Major, San Antonio College, former UIL Speech &amp; Debate competitor and multiple state qualifier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joanalbor00@gmail.com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	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0695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Analyze categories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	To Inform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	To Persuade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Define the introduction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	Identify what should be included in your introduction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Discuss the “Unwritten Rules”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Demonstration and Discussion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 A -- To Inform -- Poetry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7296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goal of category A, is to examine our changing world in order to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the audience about a </a:t>
            </a:r>
            <a:r>
              <a:rPr lang="en" sz="1400" b="1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societal change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its impact on the performer. Societal change refers to a significant alteration 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over time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in behavior, cultural values and norms. In this category, the contestant shall perform a single poem, excerpt of a poem or poems or literary program designed to increase the audience’s knowledge about a contemporary societal change occurring in the performer’s world such as, 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but not limited to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education, family, personal relationships, career choices, minority struggles, or community issues. The contestant shall read no more than six selections. The purpose of the performance should be to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not persuade.</a:t>
            </a: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https://www.uiltexas.org/speech/oral-interp/18-19-poetry-categories</a:t>
            </a:r>
            <a:endParaRPr sz="1750" b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7724625" y="4344000"/>
            <a:ext cx="10305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POETRY</a:t>
            </a:r>
            <a:endParaRPr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 A -- To Inform -- Prose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27025" y="789200"/>
            <a:ext cx="86052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goal of this category is for the performer to examine his or her changing world in order to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audience about a societal change and its impact on the performer. </a:t>
            </a:r>
            <a:r>
              <a:rPr lang="en" sz="1400" b="1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Societal change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refers to a significant alteration 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over time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in behavior, cultural values and norms. In this category, the contestant shall perform a single literary work of prose or excerpt of a work designed to increase the audience’s knowledge of a contemporary societal change occurring in the performer’s world such as, 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but not limited to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education, family, personal relationships, career choices, minority struggles, or community issues. The purpose of the performance should be to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not persuade.                  </a:t>
            </a: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Should be a single literary work, fiction or non-fiction, written by one author. The literature shall be published in hard copy. The author and theme/subject matter used in this category shall not be used in Category B of prose.</a:t>
            </a: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https://www.uiltexas.org/speech/oral-interp/18-19-prose-categories</a:t>
            </a:r>
            <a:endParaRPr sz="14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920050" y="4295825"/>
            <a:ext cx="11283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231750" y="1435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- To Inform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20425" y="4357975"/>
            <a:ext cx="89367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http://www.uiltexas.org/files/academics/speech/Prose_Poetry_C</a:t>
            </a:r>
            <a:r>
              <a:rPr lang="en" sz="12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ategory_Introduc</a:t>
            </a:r>
            <a:r>
              <a:rPr lang="en" sz="12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tions_2018-19.pdf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l="26315" t="20638" r="29118" b="56125"/>
          <a:stretch/>
        </p:blipFill>
        <p:spPr>
          <a:xfrm>
            <a:off x="1688625" y="751299"/>
            <a:ext cx="5142552" cy="16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28129" t="73256" r="39237" b="8579"/>
          <a:stretch/>
        </p:blipFill>
        <p:spPr>
          <a:xfrm>
            <a:off x="93375" y="2514000"/>
            <a:ext cx="4717675" cy="147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l="28002" t="44106" r="40236" b="43302"/>
          <a:stretch/>
        </p:blipFill>
        <p:spPr>
          <a:xfrm>
            <a:off x="4724400" y="2557750"/>
            <a:ext cx="4419600" cy="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11700" y="333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 B -- Taking a Stand -- Poetry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11700" y="10012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goal of this category is to develop a thematic program that supports a position by using poetry to make a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persuasive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argument. The contestant shall read a minimum of two different selections by different authors but no more than six selections; however, the majority of the program must be poetry. For this category only, poetry includes published, online and transcribed poetry such as, 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but not limited to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slam, spoken word, chapbooks, novels in verse. In addition, for one of the selections, contestants may read a play written in verse, read a single song, including a song from a musical, or read one poem included in a Podcast. Literature by co-authors is allowed. One, but only one anonymous author is allowed. The purpose of the performance should be to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persuade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contestant may weave the program or may incorporate verbal and/or nonverbal transitions between selections.</a:t>
            </a: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https://www.uiltexas.org/speech/oral-interp/18-19-poetry-</a:t>
            </a:r>
            <a:r>
              <a:rPr lang="en" sz="17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categories</a:t>
            </a:r>
            <a:endParaRPr sz="175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11700" y="333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 B -- Taking a Stand -- Prose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11700" y="9250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goal of this category is to develop a literary program that supports a position using different types of literature to make a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persuasive 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argument.  The contestant shall read a minimum of </a:t>
            </a:r>
            <a:r>
              <a:rPr lang="en" sz="1400" b="1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two different types of literary sources 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but no more than four sources; however, the majority of the program must be prose in nature. </a:t>
            </a:r>
            <a:r>
              <a:rPr lang="en" sz="1400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 this category only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prose types include fiction, nonfiction, news sources, speeches and essays.  In addition, for one of the sources, contestants may use a script from a movie, documentary, television show/movie, radio show, play or monologue (see limitations below). All selections shall be by different authors. Literature by co-authors is allowed. One anonymous author is allowed. The purpose of the performance should be to </a:t>
            </a:r>
            <a:r>
              <a:rPr lang="en" b="1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persuade.</a:t>
            </a:r>
            <a:endParaRPr b="1" i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Contestants shall </a:t>
            </a:r>
            <a:r>
              <a:rPr lang="en" sz="1400" b="1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use poetry, song lyrics, musicals, jokes, commercials, blogs, plays or novels written in verse. May be woven. </a:t>
            </a: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https://www.uiltexas.org/speech/oral-interp/18-19-prose-categories</a:t>
            </a:r>
            <a:endParaRPr sz="12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31750" y="1435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- To Persuade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20425" y="4357975"/>
            <a:ext cx="89367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http://www.uiltexas.org/files/academics/speech/Prose_Poetry_C</a:t>
            </a:r>
            <a:r>
              <a:rPr lang="en" sz="12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ategory_Introduc</a:t>
            </a:r>
            <a:r>
              <a:rPr lang="en" sz="12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tions_2018-19.pdf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l="26315" t="20638" r="29118" b="56125"/>
          <a:stretch/>
        </p:blipFill>
        <p:spPr>
          <a:xfrm>
            <a:off x="1688625" y="751299"/>
            <a:ext cx="5142552" cy="16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/>
          </a:blip>
          <a:srcRect l="27817" t="73137" r="36727" b="11000"/>
          <a:stretch/>
        </p:blipFill>
        <p:spPr>
          <a:xfrm>
            <a:off x="271450" y="2503450"/>
            <a:ext cx="4264973" cy="11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5">
            <a:alphaModFix/>
          </a:blip>
          <a:srcRect l="26989" t="37708" r="35534" b="44644"/>
          <a:stretch/>
        </p:blipFill>
        <p:spPr>
          <a:xfrm>
            <a:off x="4341800" y="2385850"/>
            <a:ext cx="4727707" cy="138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include...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http://www.uiltexas.org/files/academics/speech/Prose_Poetry_Category_Introductions_2018-19.pdf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UIL Website has everything you need to know!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1083</Words>
  <Application>Microsoft Office PowerPoint</Application>
  <PresentationFormat>On-screen Show (16:9)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Roboto</vt:lpstr>
      <vt:lpstr>Verdana</vt:lpstr>
      <vt:lpstr>Geometric</vt:lpstr>
      <vt:lpstr>Oral Interpretation: To Inform &amp; Persuade</vt:lpstr>
      <vt:lpstr>Objectives: </vt:lpstr>
      <vt:lpstr>Category A -- To Inform -- Poetry</vt:lpstr>
      <vt:lpstr>Category A -- To Inform -- Prose</vt:lpstr>
      <vt:lpstr>Introductions - To Inform</vt:lpstr>
      <vt:lpstr>Category B -- Taking a Stand -- Poetry</vt:lpstr>
      <vt:lpstr>Category B -- Taking a Stand -- Prose</vt:lpstr>
      <vt:lpstr>Introductions - To Persuade</vt:lpstr>
      <vt:lpstr>What to include...</vt:lpstr>
      <vt:lpstr>Rules &amp; Guidelines</vt:lpstr>
      <vt:lpstr>Unwritten rules</vt:lpstr>
      <vt:lpstr>Demonstration &amp; Discussion  </vt:lpstr>
      <vt:lpstr>Questions?</vt:lpstr>
      <vt:lpstr>Contact Information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Interpretation: To Inform &amp; Persuade</dc:title>
  <dc:creator>Albor, Maribeth</dc:creator>
  <cp:lastModifiedBy>Albor, Maribeth</cp:lastModifiedBy>
  <cp:revision>1</cp:revision>
  <dcterms:modified xsi:type="dcterms:W3CDTF">2018-10-25T22:51:42Z</dcterms:modified>
</cp:coreProperties>
</file>