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6" r:id="rId1"/>
  </p:sldMasterIdLst>
  <p:notesMasterIdLst>
    <p:notesMasterId r:id="rId33"/>
  </p:notesMasterIdLst>
  <p:handoutMasterIdLst>
    <p:handoutMasterId r:id="rId34"/>
  </p:handoutMasterIdLst>
  <p:sldIdLst>
    <p:sldId id="256" r:id="rId2"/>
    <p:sldId id="257" r:id="rId3"/>
    <p:sldId id="388" r:id="rId4"/>
    <p:sldId id="392" r:id="rId5"/>
    <p:sldId id="346" r:id="rId6"/>
    <p:sldId id="356" r:id="rId7"/>
    <p:sldId id="357" r:id="rId8"/>
    <p:sldId id="393" r:id="rId9"/>
    <p:sldId id="378" r:id="rId10"/>
    <p:sldId id="389" r:id="rId11"/>
    <p:sldId id="391" r:id="rId12"/>
    <p:sldId id="390" r:id="rId13"/>
    <p:sldId id="394" r:id="rId14"/>
    <p:sldId id="333" r:id="rId15"/>
    <p:sldId id="361" r:id="rId16"/>
    <p:sldId id="362" r:id="rId17"/>
    <p:sldId id="363" r:id="rId18"/>
    <p:sldId id="369" r:id="rId19"/>
    <p:sldId id="371" r:id="rId20"/>
    <p:sldId id="375" r:id="rId21"/>
    <p:sldId id="368" r:id="rId22"/>
    <p:sldId id="377" r:id="rId23"/>
    <p:sldId id="384" r:id="rId24"/>
    <p:sldId id="395" r:id="rId25"/>
    <p:sldId id="396" r:id="rId26"/>
    <p:sldId id="397" r:id="rId27"/>
    <p:sldId id="398" r:id="rId28"/>
    <p:sldId id="399" r:id="rId29"/>
    <p:sldId id="400" r:id="rId30"/>
    <p:sldId id="387" r:id="rId31"/>
    <p:sldId id="349" r:id="rId32"/>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6140" autoAdjust="0"/>
  </p:normalViewPr>
  <p:slideViewPr>
    <p:cSldViewPr>
      <p:cViewPr>
        <p:scale>
          <a:sx n="100" d="100"/>
          <a:sy n="100" d="100"/>
        </p:scale>
        <p:origin x="-504"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0464"/>
    </p:cViewPr>
  </p:sorterViewPr>
  <p:notesViewPr>
    <p:cSldViewPr>
      <p:cViewPr varScale="1">
        <p:scale>
          <a:sx n="70" d="100"/>
          <a:sy n="70" d="100"/>
        </p:scale>
        <p:origin x="-30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600"/>
            </a:lvl1pPr>
          </a:lstStyle>
          <a:p>
            <a:r>
              <a:rPr lang="en-US"/>
              <a:t>UIL Inservice</a:t>
            </a:r>
            <a:endParaRPr lang="en-US" sz="1200"/>
          </a:p>
        </p:txBody>
      </p:sp>
      <p:sp>
        <p:nvSpPr>
          <p:cNvPr id="15366" name="Rectangle 6"/>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2A64094A-8E63-E942-B638-5FCAE8372C5F}" type="slidenum">
              <a:rPr lang="en-US"/>
              <a:pPr/>
              <a:t>‹#›</a:t>
            </a:fld>
            <a:endParaRPr lang="en-US"/>
          </a:p>
        </p:txBody>
      </p:sp>
    </p:spTree>
    <p:extLst>
      <p:ext uri="{BB962C8B-B14F-4D97-AF65-F5344CB8AC3E}">
        <p14:creationId xmlns:p14="http://schemas.microsoft.com/office/powerpoint/2010/main" val="8317908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8EB21F87-C7B6-8641-9B85-BF3DDE7B2FB0}" type="slidenum">
              <a:rPr lang="en-US"/>
              <a:pPr/>
              <a:t>‹#›</a:t>
            </a:fld>
            <a:endParaRPr lang="en-US"/>
          </a:p>
        </p:txBody>
      </p:sp>
    </p:spTree>
    <p:extLst>
      <p:ext uri="{BB962C8B-B14F-4D97-AF65-F5344CB8AC3E}">
        <p14:creationId xmlns:p14="http://schemas.microsoft.com/office/powerpoint/2010/main" val="14838880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Sheila</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540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754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388"/>
            <a:ext cx="1600200" cy="365125"/>
          </a:xfrm>
          <a:prstGeom prst="rect">
            <a:avLst/>
          </a:prstGeom>
        </p:spPr>
        <p:txBody>
          <a:bodyPr/>
          <a:lstStyle>
            <a:lvl1pPr>
              <a:defRPr/>
            </a:lvl1pPr>
          </a:lstStyle>
          <a:p>
            <a:fld id="{4094927C-7E7C-2E4A-8D6D-DE25AF369A68}" type="datetime1">
              <a:rPr lang="en-US" smtClean="0"/>
              <a:t>7/8/13</a:t>
            </a:fld>
            <a:endParaRPr lang="en-US"/>
          </a:p>
        </p:txBody>
      </p:sp>
      <p:sp>
        <p:nvSpPr>
          <p:cNvPr id="5" name="Footer Placeholder 4"/>
          <p:cNvSpPr>
            <a:spLocks noGrp="1"/>
          </p:cNvSpPr>
          <p:nvPr>
            <p:ph type="ftr" sz="quarter" idx="11"/>
          </p:nvPr>
        </p:nvSpPr>
        <p:spPr>
          <a:xfrm>
            <a:off x="2209800" y="6275388"/>
            <a:ext cx="5638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077200" y="6275388"/>
            <a:ext cx="609600" cy="365125"/>
          </a:xfrm>
          <a:prstGeom prst="rect">
            <a:avLst/>
          </a:prstGeom>
        </p:spPr>
        <p:txBody>
          <a:bodyPr/>
          <a:lstStyle>
            <a:lvl2pPr lvl="1">
              <a:defRPr/>
            </a:lvl2pPr>
          </a:lstStyle>
          <a:p>
            <a:pPr lvl="1"/>
            <a:fld id="{61F4DD88-BC7F-B045-99B9-16887E63C3B9}" type="slidenum">
              <a:rPr lang="en-US"/>
              <a:pPr lvl="1"/>
              <a:t>‹#›</a:t>
            </a:fld>
            <a:endParaRPr lang="en-US"/>
          </a:p>
        </p:txBody>
      </p:sp>
    </p:spTree>
    <p:extLst>
      <p:ext uri="{BB962C8B-B14F-4D97-AF65-F5344CB8AC3E}">
        <p14:creationId xmlns:p14="http://schemas.microsoft.com/office/powerpoint/2010/main" val="99112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75388"/>
            <a:ext cx="1600200" cy="365125"/>
          </a:xfrm>
          <a:prstGeom prst="rect">
            <a:avLst/>
          </a:prstGeom>
        </p:spPr>
        <p:txBody>
          <a:bodyPr/>
          <a:lstStyle>
            <a:lvl1pPr>
              <a:defRPr/>
            </a:lvl1pPr>
          </a:lstStyle>
          <a:p>
            <a:fld id="{0364C48C-6700-1343-A5E6-AA4B3C6328E7}" type="datetime1">
              <a:rPr lang="en-US" smtClean="0"/>
              <a:t>7/8/13</a:t>
            </a:fld>
            <a:endParaRPr lang="en-US"/>
          </a:p>
        </p:txBody>
      </p:sp>
      <p:sp>
        <p:nvSpPr>
          <p:cNvPr id="6" name="Footer Placeholder 5"/>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077200" y="6275388"/>
            <a:ext cx="609600" cy="365125"/>
          </a:xfrm>
          <a:prstGeom prst="rect">
            <a:avLst/>
          </a:prstGeom>
        </p:spPr>
        <p:txBody>
          <a:bodyPr/>
          <a:lstStyle>
            <a:lvl1pPr>
              <a:defRPr/>
            </a:lvl1pPr>
          </a:lstStyle>
          <a:p>
            <a:fld id="{C710C217-0C13-9840-9959-1CA3B79D01B5}" type="slidenum">
              <a:rPr lang="en-US"/>
              <a:pPr/>
              <a:t>‹#›</a:t>
            </a:fld>
            <a:endParaRPr lang="en-US"/>
          </a:p>
        </p:txBody>
      </p:sp>
    </p:spTree>
    <p:extLst>
      <p:ext uri="{BB962C8B-B14F-4D97-AF65-F5344CB8AC3E}">
        <p14:creationId xmlns:p14="http://schemas.microsoft.com/office/powerpoint/2010/main" val="309324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smtClean="0"/>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4"/>
          </p:nvPr>
        </p:nvSpPr>
        <p:spPr>
          <a:xfrm>
            <a:off x="457200" y="6275388"/>
            <a:ext cx="1600200" cy="365125"/>
          </a:xfrm>
          <a:prstGeom prst="rect">
            <a:avLst/>
          </a:prstGeom>
        </p:spPr>
        <p:txBody>
          <a:bodyPr/>
          <a:lstStyle>
            <a:lvl1pPr>
              <a:defRPr/>
            </a:lvl1pPr>
          </a:lstStyle>
          <a:p>
            <a:fld id="{3470F5AB-3FA0-1947-AA14-0918809F23D0}" type="datetime1">
              <a:rPr lang="en-US" smtClean="0"/>
              <a:t>7/8/13</a:t>
            </a:fld>
            <a:endParaRPr lang="en-US"/>
          </a:p>
        </p:txBody>
      </p:sp>
      <p:sp>
        <p:nvSpPr>
          <p:cNvPr id="6" name="Footer Placeholder 4"/>
          <p:cNvSpPr>
            <a:spLocks noGrp="1"/>
          </p:cNvSpPr>
          <p:nvPr>
            <p:ph type="ftr" sz="quarter" idx="15"/>
          </p:nvPr>
        </p:nvSpPr>
        <p:spPr>
          <a:xfrm>
            <a:off x="2205038" y="6275388"/>
            <a:ext cx="5643562"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6"/>
          </p:nvPr>
        </p:nvSpPr>
        <p:spPr>
          <a:xfrm>
            <a:off x="8077200" y="6275388"/>
            <a:ext cx="609600" cy="365125"/>
          </a:xfrm>
          <a:prstGeom prst="rect">
            <a:avLst/>
          </a:prstGeom>
        </p:spPr>
        <p:txBody>
          <a:bodyPr/>
          <a:lstStyle>
            <a:lvl1pPr>
              <a:defRPr/>
            </a:lvl1pPr>
          </a:lstStyle>
          <a:p>
            <a:fld id="{E6BF566A-64F5-4C47-8C95-66C91E780CD1}" type="slidenum">
              <a:rPr lang="en-US"/>
              <a:pPr/>
              <a:t>‹#›</a:t>
            </a:fld>
            <a:endParaRPr lang="en-US"/>
          </a:p>
        </p:txBody>
      </p:sp>
    </p:spTree>
    <p:extLst>
      <p:ext uri="{BB962C8B-B14F-4D97-AF65-F5344CB8AC3E}">
        <p14:creationId xmlns:p14="http://schemas.microsoft.com/office/powerpoint/2010/main" val="323238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smtClean="0"/>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3"/>
          <p:cNvSpPr>
            <a:spLocks noGrp="1"/>
          </p:cNvSpPr>
          <p:nvPr>
            <p:ph type="dt" sz="half" idx="15"/>
          </p:nvPr>
        </p:nvSpPr>
        <p:spPr>
          <a:xfrm>
            <a:off x="457200" y="6275388"/>
            <a:ext cx="1600200" cy="365125"/>
          </a:xfrm>
          <a:prstGeom prst="rect">
            <a:avLst/>
          </a:prstGeom>
        </p:spPr>
        <p:txBody>
          <a:bodyPr/>
          <a:lstStyle>
            <a:lvl1pPr>
              <a:defRPr/>
            </a:lvl1pPr>
          </a:lstStyle>
          <a:p>
            <a:fld id="{7AAD627B-F014-AC47-AF2D-8CB4FFD87713}" type="datetime1">
              <a:rPr lang="en-US" smtClean="0"/>
              <a:t>7/8/13</a:t>
            </a:fld>
            <a:endParaRPr lang="en-US"/>
          </a:p>
        </p:txBody>
      </p:sp>
      <p:sp>
        <p:nvSpPr>
          <p:cNvPr id="10" name="Footer Placeholder 4"/>
          <p:cNvSpPr>
            <a:spLocks noGrp="1"/>
          </p:cNvSpPr>
          <p:nvPr>
            <p:ph type="ftr" sz="quarter" idx="16"/>
          </p:nvPr>
        </p:nvSpPr>
        <p:spPr>
          <a:xfrm>
            <a:off x="2205038" y="6275388"/>
            <a:ext cx="5643562" cy="365125"/>
          </a:xfrm>
          <a:prstGeom prst="rect">
            <a:avLst/>
          </a:prstGeom>
        </p:spPr>
        <p:txBody>
          <a:bodyPr/>
          <a:lstStyle>
            <a:lvl1pPr>
              <a:defRPr/>
            </a:lvl1pPr>
          </a:lstStyle>
          <a:p>
            <a:pPr>
              <a:defRPr/>
            </a:pPr>
            <a:endParaRPr lang="en-US"/>
          </a:p>
        </p:txBody>
      </p:sp>
      <p:sp>
        <p:nvSpPr>
          <p:cNvPr id="11" name="Slide Number Placeholder 5"/>
          <p:cNvSpPr>
            <a:spLocks noGrp="1"/>
          </p:cNvSpPr>
          <p:nvPr>
            <p:ph type="sldNum" sz="quarter" idx="17"/>
          </p:nvPr>
        </p:nvSpPr>
        <p:spPr>
          <a:xfrm>
            <a:off x="8077200" y="6275388"/>
            <a:ext cx="609600" cy="365125"/>
          </a:xfrm>
          <a:prstGeom prst="rect">
            <a:avLst/>
          </a:prstGeom>
        </p:spPr>
        <p:txBody>
          <a:bodyPr/>
          <a:lstStyle>
            <a:lvl1pPr>
              <a:defRPr/>
            </a:lvl1pPr>
          </a:lstStyle>
          <a:p>
            <a:fld id="{27DFA5D9-BD7E-9247-B24A-17983344D8FF}" type="slidenum">
              <a:rPr lang="en-US"/>
              <a:pPr/>
              <a:t>‹#›</a:t>
            </a:fld>
            <a:endParaRPr lang="en-US"/>
          </a:p>
        </p:txBody>
      </p:sp>
    </p:spTree>
    <p:extLst>
      <p:ext uri="{BB962C8B-B14F-4D97-AF65-F5344CB8AC3E}">
        <p14:creationId xmlns:p14="http://schemas.microsoft.com/office/powerpoint/2010/main" val="3076747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275388"/>
            <a:ext cx="1600200" cy="365125"/>
          </a:xfrm>
          <a:prstGeom prst="rect">
            <a:avLst/>
          </a:prstGeom>
        </p:spPr>
        <p:txBody>
          <a:bodyPr/>
          <a:lstStyle>
            <a:lvl1pPr>
              <a:defRPr/>
            </a:lvl1pPr>
          </a:lstStyle>
          <a:p>
            <a:fld id="{3A556FEE-E963-0649-9CAF-0747BB7CB051}" type="datetime1">
              <a:rPr lang="en-US" smtClean="0"/>
              <a:t>7/8/13</a:t>
            </a:fld>
            <a:endParaRPr lang="en-US"/>
          </a:p>
        </p:txBody>
      </p:sp>
      <p:sp>
        <p:nvSpPr>
          <p:cNvPr id="5" name="Footer Placeholder 4"/>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077200" y="6275388"/>
            <a:ext cx="609600" cy="365125"/>
          </a:xfrm>
          <a:prstGeom prst="rect">
            <a:avLst/>
          </a:prstGeom>
        </p:spPr>
        <p:txBody>
          <a:bodyPr/>
          <a:lstStyle>
            <a:lvl1pPr>
              <a:defRPr/>
            </a:lvl1pPr>
          </a:lstStyle>
          <a:p>
            <a:fld id="{F9308FF6-E8CA-AB48-9480-2A0A5B8DF29D}" type="slidenum">
              <a:rPr lang="en-US"/>
              <a:pPr/>
              <a:t>‹#›</a:t>
            </a:fld>
            <a:endParaRPr lang="en-US"/>
          </a:p>
        </p:txBody>
      </p:sp>
    </p:spTree>
    <p:extLst>
      <p:ext uri="{BB962C8B-B14F-4D97-AF65-F5344CB8AC3E}">
        <p14:creationId xmlns:p14="http://schemas.microsoft.com/office/powerpoint/2010/main" val="2544692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275388"/>
            <a:ext cx="1600200" cy="365125"/>
          </a:xfrm>
          <a:prstGeom prst="rect">
            <a:avLst/>
          </a:prstGeom>
        </p:spPr>
        <p:txBody>
          <a:bodyPr/>
          <a:lstStyle>
            <a:lvl1pPr>
              <a:defRPr/>
            </a:lvl1pPr>
          </a:lstStyle>
          <a:p>
            <a:fld id="{A192BF7A-336B-924F-B56C-88C5DBCBE060}" type="datetime1">
              <a:rPr lang="en-US" smtClean="0"/>
              <a:t>7/8/13</a:t>
            </a:fld>
            <a:endParaRPr lang="en-US"/>
          </a:p>
        </p:txBody>
      </p:sp>
      <p:sp>
        <p:nvSpPr>
          <p:cNvPr id="5" name="Footer Placeholder 4"/>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077200" y="6275388"/>
            <a:ext cx="609600" cy="365125"/>
          </a:xfrm>
          <a:prstGeom prst="rect">
            <a:avLst/>
          </a:prstGeom>
        </p:spPr>
        <p:txBody>
          <a:bodyPr/>
          <a:lstStyle>
            <a:lvl1pPr>
              <a:defRPr/>
            </a:lvl1pPr>
          </a:lstStyle>
          <a:p>
            <a:fld id="{D6D7BD13-D639-CD4F-96E6-8473BD5B6799}" type="slidenum">
              <a:rPr lang="en-US"/>
              <a:pPr/>
              <a:t>‹#›</a:t>
            </a:fld>
            <a:endParaRPr lang="en-US"/>
          </a:p>
        </p:txBody>
      </p:sp>
    </p:spTree>
    <p:extLst>
      <p:ext uri="{BB962C8B-B14F-4D97-AF65-F5344CB8AC3E}">
        <p14:creationId xmlns:p14="http://schemas.microsoft.com/office/powerpoint/2010/main" val="173309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275388"/>
            <a:ext cx="1600200" cy="365125"/>
          </a:xfrm>
          <a:prstGeom prst="rect">
            <a:avLst/>
          </a:prstGeom>
        </p:spPr>
        <p:txBody>
          <a:bodyPr/>
          <a:lstStyle>
            <a:lvl1pPr>
              <a:defRPr/>
            </a:lvl1pPr>
          </a:lstStyle>
          <a:p>
            <a:fld id="{86D12A76-7093-7E4A-8011-DD4C440AE103}" type="datetime1">
              <a:rPr lang="en-US" smtClean="0"/>
              <a:t>7/8/13</a:t>
            </a:fld>
            <a:endParaRPr lang="en-US"/>
          </a:p>
        </p:txBody>
      </p:sp>
      <p:sp>
        <p:nvSpPr>
          <p:cNvPr id="5" name="Footer Placeholder 4"/>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077200" y="6275388"/>
            <a:ext cx="609600" cy="365125"/>
          </a:xfrm>
          <a:prstGeom prst="rect">
            <a:avLst/>
          </a:prstGeom>
        </p:spPr>
        <p:txBody>
          <a:bodyPr/>
          <a:lstStyle>
            <a:lvl1pPr>
              <a:defRPr/>
            </a:lvl1pPr>
          </a:lstStyle>
          <a:p>
            <a:fld id="{3102BB30-0699-9E4D-9872-86796C6B5917}" type="slidenum">
              <a:rPr lang="en-US"/>
              <a:pPr/>
              <a:t>‹#›</a:t>
            </a:fld>
            <a:endParaRPr lang="en-US"/>
          </a:p>
        </p:txBody>
      </p:sp>
    </p:spTree>
    <p:extLst>
      <p:ext uri="{BB962C8B-B14F-4D97-AF65-F5344CB8AC3E}">
        <p14:creationId xmlns:p14="http://schemas.microsoft.com/office/powerpoint/2010/main" val="125858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4483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Tree>
    <p:extLst>
      <p:ext uri="{BB962C8B-B14F-4D97-AF65-F5344CB8AC3E}">
        <p14:creationId xmlns:p14="http://schemas.microsoft.com/office/powerpoint/2010/main" val="189544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457200" y="6275388"/>
            <a:ext cx="1600200" cy="365125"/>
          </a:xfrm>
          <a:prstGeom prst="rect">
            <a:avLst/>
          </a:prstGeom>
        </p:spPr>
        <p:txBody>
          <a:bodyPr/>
          <a:lstStyle>
            <a:lvl1pPr>
              <a:defRPr/>
            </a:lvl1pPr>
          </a:lstStyle>
          <a:p>
            <a:fld id="{175512BD-43E5-224C-80C6-C17779698A93}" type="datetime1">
              <a:rPr lang="en-US" smtClean="0"/>
              <a:t>7/8/13</a:t>
            </a:fld>
            <a:endParaRPr lang="en-US"/>
          </a:p>
        </p:txBody>
      </p:sp>
      <p:sp>
        <p:nvSpPr>
          <p:cNvPr id="6" name="Footer Placeholder 5"/>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077200" y="6275388"/>
            <a:ext cx="609600" cy="365125"/>
          </a:xfrm>
          <a:prstGeom prst="rect">
            <a:avLst/>
          </a:prstGeom>
        </p:spPr>
        <p:txBody>
          <a:bodyPr/>
          <a:lstStyle>
            <a:lvl1pPr>
              <a:defRPr/>
            </a:lvl1pPr>
          </a:lstStyle>
          <a:p>
            <a:fld id="{442691EB-E40A-6B45-96F9-FF00516A5521}" type="slidenum">
              <a:rPr lang="en-US"/>
              <a:pPr/>
              <a:t>‹#›</a:t>
            </a:fld>
            <a:endParaRPr lang="en-US"/>
          </a:p>
        </p:txBody>
      </p:sp>
    </p:spTree>
    <p:extLst>
      <p:ext uri="{BB962C8B-B14F-4D97-AF65-F5344CB8AC3E}">
        <p14:creationId xmlns:p14="http://schemas.microsoft.com/office/powerpoint/2010/main" val="305303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a:xfrm>
            <a:off x="457200" y="6275388"/>
            <a:ext cx="1600200" cy="365125"/>
          </a:xfrm>
          <a:prstGeom prst="rect">
            <a:avLst/>
          </a:prstGeom>
        </p:spPr>
        <p:txBody>
          <a:bodyPr/>
          <a:lstStyle>
            <a:lvl1pPr>
              <a:defRPr/>
            </a:lvl1pPr>
          </a:lstStyle>
          <a:p>
            <a:fld id="{FD507F1C-D98B-1445-A527-5BAD25A46E37}" type="datetime1">
              <a:rPr lang="en-US" smtClean="0"/>
              <a:t>7/8/13</a:t>
            </a:fld>
            <a:endParaRPr lang="en-US"/>
          </a:p>
        </p:txBody>
      </p:sp>
      <p:sp>
        <p:nvSpPr>
          <p:cNvPr id="12" name="Footer Placeholder 7"/>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13" name="Slide Number Placeholder 8"/>
          <p:cNvSpPr>
            <a:spLocks noGrp="1"/>
          </p:cNvSpPr>
          <p:nvPr>
            <p:ph type="sldNum" sz="quarter" idx="12"/>
          </p:nvPr>
        </p:nvSpPr>
        <p:spPr>
          <a:xfrm>
            <a:off x="8077200" y="6275388"/>
            <a:ext cx="609600" cy="365125"/>
          </a:xfrm>
          <a:prstGeom prst="rect">
            <a:avLst/>
          </a:prstGeom>
        </p:spPr>
        <p:txBody>
          <a:bodyPr/>
          <a:lstStyle>
            <a:lvl1pPr>
              <a:defRPr/>
            </a:lvl1pPr>
          </a:lstStyle>
          <a:p>
            <a:fld id="{E571B687-6A03-2C47-9B59-9814A5E6DCAA}" type="slidenum">
              <a:rPr lang="en-US"/>
              <a:pPr/>
              <a:t>‹#›</a:t>
            </a:fld>
            <a:endParaRPr lang="en-US"/>
          </a:p>
        </p:txBody>
      </p:sp>
    </p:spTree>
    <p:extLst>
      <p:ext uri="{BB962C8B-B14F-4D97-AF65-F5344CB8AC3E}">
        <p14:creationId xmlns:p14="http://schemas.microsoft.com/office/powerpoint/2010/main" val="18247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6275388"/>
            <a:ext cx="1600200" cy="365125"/>
          </a:xfrm>
          <a:prstGeom prst="rect">
            <a:avLst/>
          </a:prstGeom>
        </p:spPr>
        <p:txBody>
          <a:bodyPr/>
          <a:lstStyle>
            <a:lvl1pPr>
              <a:defRPr/>
            </a:lvl1pPr>
          </a:lstStyle>
          <a:p>
            <a:fld id="{A0B8A32B-2159-1747-B996-4B90A8B2BF69}" type="datetime1">
              <a:rPr lang="en-US" smtClean="0"/>
              <a:t>7/8/13</a:t>
            </a:fld>
            <a:endParaRPr lang="en-US"/>
          </a:p>
        </p:txBody>
      </p:sp>
      <p:sp>
        <p:nvSpPr>
          <p:cNvPr id="4" name="Footer Placeholder 3"/>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077200" y="6275388"/>
            <a:ext cx="609600" cy="365125"/>
          </a:xfrm>
          <a:prstGeom prst="rect">
            <a:avLst/>
          </a:prstGeom>
        </p:spPr>
        <p:txBody>
          <a:bodyPr/>
          <a:lstStyle>
            <a:lvl1pPr>
              <a:defRPr/>
            </a:lvl1pPr>
          </a:lstStyle>
          <a:p>
            <a:fld id="{D1842B65-62B1-C44E-A93A-0AFE4780F2A0}" type="slidenum">
              <a:rPr lang="en-US"/>
              <a:pPr/>
              <a:t>‹#›</a:t>
            </a:fld>
            <a:endParaRPr lang="en-US"/>
          </a:p>
        </p:txBody>
      </p:sp>
    </p:spTree>
    <p:extLst>
      <p:ext uri="{BB962C8B-B14F-4D97-AF65-F5344CB8AC3E}">
        <p14:creationId xmlns:p14="http://schemas.microsoft.com/office/powerpoint/2010/main" val="11352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75388"/>
            <a:ext cx="1600200" cy="365125"/>
          </a:xfrm>
          <a:prstGeom prst="rect">
            <a:avLst/>
          </a:prstGeom>
        </p:spPr>
        <p:txBody>
          <a:bodyPr/>
          <a:lstStyle>
            <a:lvl1pPr>
              <a:defRPr/>
            </a:lvl1pPr>
          </a:lstStyle>
          <a:p>
            <a:fld id="{6936D27E-E30E-0348-BBA4-03E93372B46C}" type="datetime1">
              <a:rPr lang="en-US" smtClean="0"/>
              <a:t>7/8/13</a:t>
            </a:fld>
            <a:endParaRPr lang="en-US"/>
          </a:p>
        </p:txBody>
      </p:sp>
      <p:sp>
        <p:nvSpPr>
          <p:cNvPr id="3" name="Footer Placeholder 2"/>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077200" y="6275388"/>
            <a:ext cx="609600" cy="365125"/>
          </a:xfrm>
          <a:prstGeom prst="rect">
            <a:avLst/>
          </a:prstGeom>
        </p:spPr>
        <p:txBody>
          <a:bodyPr/>
          <a:lstStyle>
            <a:lvl1pPr>
              <a:defRPr/>
            </a:lvl1pPr>
          </a:lstStyle>
          <a:p>
            <a:fld id="{ED1FC7EA-FB47-BB4A-B3DC-F1B859F15190}" type="slidenum">
              <a:rPr lang="en-US"/>
              <a:pPr/>
              <a:t>‹#›</a:t>
            </a:fld>
            <a:endParaRPr lang="en-US"/>
          </a:p>
        </p:txBody>
      </p:sp>
    </p:spTree>
    <p:extLst>
      <p:ext uri="{BB962C8B-B14F-4D97-AF65-F5344CB8AC3E}">
        <p14:creationId xmlns:p14="http://schemas.microsoft.com/office/powerpoint/2010/main" val="391335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75388"/>
            <a:ext cx="1600200" cy="365125"/>
          </a:xfrm>
          <a:prstGeom prst="rect">
            <a:avLst/>
          </a:prstGeom>
        </p:spPr>
        <p:txBody>
          <a:bodyPr/>
          <a:lstStyle>
            <a:lvl1pPr>
              <a:defRPr/>
            </a:lvl1pPr>
          </a:lstStyle>
          <a:p>
            <a:fld id="{8FBF0191-A548-5C4D-BC92-FCC5C80DD323}" type="datetime1">
              <a:rPr lang="en-US" smtClean="0"/>
              <a:t>7/8/13</a:t>
            </a:fld>
            <a:endParaRPr lang="en-US"/>
          </a:p>
        </p:txBody>
      </p:sp>
      <p:sp>
        <p:nvSpPr>
          <p:cNvPr id="6" name="Footer Placeholder 5"/>
          <p:cNvSpPr>
            <a:spLocks noGrp="1"/>
          </p:cNvSpPr>
          <p:nvPr>
            <p:ph type="ftr" sz="quarter" idx="11"/>
          </p:nvPr>
        </p:nvSpPr>
        <p:spPr>
          <a:xfrm>
            <a:off x="2205038" y="6275388"/>
            <a:ext cx="5643562"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077200" y="6275388"/>
            <a:ext cx="609600" cy="365125"/>
          </a:xfrm>
          <a:prstGeom prst="rect">
            <a:avLst/>
          </a:prstGeom>
        </p:spPr>
        <p:txBody>
          <a:bodyPr/>
          <a:lstStyle>
            <a:lvl1pPr>
              <a:defRPr/>
            </a:lvl1pPr>
          </a:lstStyle>
          <a:p>
            <a:fld id="{51830FC8-0BCE-384D-81FB-8DFCC14CC1D6}" type="slidenum">
              <a:rPr lang="en-US"/>
              <a:pPr/>
              <a:t>‹#›</a:t>
            </a:fld>
            <a:endParaRPr lang="en-US"/>
          </a:p>
        </p:txBody>
      </p:sp>
    </p:spTree>
    <p:extLst>
      <p:ext uri="{BB962C8B-B14F-4D97-AF65-F5344CB8AC3E}">
        <p14:creationId xmlns:p14="http://schemas.microsoft.com/office/powerpoint/2010/main" val="12692521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03" r:id="rId11"/>
    <p:sldLayoutId id="2147484204" r:id="rId12"/>
    <p:sldLayoutId id="2147484215" r:id="rId13"/>
    <p:sldLayoutId id="2147484216" r:id="rId14"/>
  </p:sldLayoutIdLst>
  <p:hf sldNum="0" hdr="0" ftr="0" dt="0"/>
  <p:txStyles>
    <p:titleStyle>
      <a:lvl1pPr algn="ctr" rtl="0" eaLnBrk="0" fontAlgn="base" hangingPunct="0">
        <a:spcBef>
          <a:spcPct val="0"/>
        </a:spcBef>
        <a:spcAft>
          <a:spcPct val="0"/>
        </a:spcAft>
        <a:defRPr sz="4200" kern="1200">
          <a:solidFill>
            <a:schemeClr val="accent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200">
          <a:solidFill>
            <a:schemeClr val="accent1"/>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200">
          <a:solidFill>
            <a:schemeClr val="accent1"/>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200">
          <a:solidFill>
            <a:schemeClr val="accent1"/>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200">
          <a:solidFill>
            <a:schemeClr val="accent1"/>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200">
          <a:solidFill>
            <a:schemeClr val="accent1"/>
          </a:solidFill>
          <a:latin typeface="Century Gothic" pitchFamily="-106" charset="0"/>
          <a:ea typeface="ＭＳ Ｐゴシック" pitchFamily="-106" charset="-128"/>
          <a:cs typeface="ＭＳ Ｐゴシック" pitchFamily="-106" charset="-128"/>
        </a:defRPr>
      </a:lvl6pPr>
      <a:lvl7pPr marL="914400" algn="ctr" rtl="0" fontAlgn="base">
        <a:spcBef>
          <a:spcPct val="0"/>
        </a:spcBef>
        <a:spcAft>
          <a:spcPct val="0"/>
        </a:spcAft>
        <a:defRPr sz="4200">
          <a:solidFill>
            <a:schemeClr val="accent1"/>
          </a:solidFill>
          <a:latin typeface="Century Gothic"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200">
          <a:solidFill>
            <a:schemeClr val="accent1"/>
          </a:solidFill>
          <a:latin typeface="Century Gothic"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200">
          <a:solidFill>
            <a:schemeClr val="accent1"/>
          </a:solidFill>
          <a:latin typeface="Century Gothic"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chemeClr val="bg2"/>
        </a:buClr>
        <a:buSzPct val="90000"/>
        <a:buFont typeface="Wingdings 2" charset="0"/>
        <a:buChar char="Ü"/>
        <a:defRPr sz="2200" kern="1200">
          <a:solidFill>
            <a:schemeClr val="tx1"/>
          </a:solidFill>
          <a:latin typeface="+mn-lt"/>
          <a:ea typeface="ＭＳ Ｐゴシック" pitchFamily="-106" charset="-128"/>
          <a:cs typeface="ＭＳ Ｐゴシック" pitchFamily="-106" charset="-128"/>
        </a:defRPr>
      </a:lvl1pPr>
      <a:lvl2pPr marL="685800" indent="-336550" algn="l" rtl="0" eaLnBrk="0" fontAlgn="base" hangingPunct="0">
        <a:spcBef>
          <a:spcPct val="20000"/>
        </a:spcBef>
        <a:spcAft>
          <a:spcPct val="0"/>
        </a:spcAft>
        <a:buClr>
          <a:srgbClr val="949FBF"/>
        </a:buClr>
        <a:buSzPct val="90000"/>
        <a:buFont typeface="Wingdings 2" charset="0"/>
        <a:buChar char="Ü"/>
        <a:defRPr sz="2000" kern="1200">
          <a:solidFill>
            <a:schemeClr val="tx1"/>
          </a:solidFill>
          <a:latin typeface="+mn-lt"/>
          <a:ea typeface="ＭＳ Ｐゴシック" pitchFamily="-106" charset="-128"/>
          <a:cs typeface="+mn-cs"/>
        </a:defRPr>
      </a:lvl2pPr>
      <a:lvl3pPr marL="1035050" indent="-349250" algn="l" rtl="0" eaLnBrk="0" fontAlgn="base" hangingPunct="0">
        <a:spcBef>
          <a:spcPct val="20000"/>
        </a:spcBef>
        <a:spcAft>
          <a:spcPct val="0"/>
        </a:spcAft>
        <a:buClr>
          <a:schemeClr val="bg2"/>
        </a:buClr>
        <a:buSzPct val="90000"/>
        <a:buFont typeface="Wingdings 2" charset="0"/>
        <a:buChar char="Ü"/>
        <a:defRPr kern="1200">
          <a:solidFill>
            <a:schemeClr val="tx1"/>
          </a:solidFill>
          <a:latin typeface="+mn-lt"/>
          <a:ea typeface="ＭＳ Ｐゴシック" pitchFamily="-106" charset="-128"/>
          <a:cs typeface="+mn-cs"/>
        </a:defRPr>
      </a:lvl3pPr>
      <a:lvl4pPr marL="1371600" indent="-336550" algn="l" rtl="0" eaLnBrk="0" fontAlgn="base" hangingPunct="0">
        <a:spcBef>
          <a:spcPct val="20000"/>
        </a:spcBef>
        <a:spcAft>
          <a:spcPct val="0"/>
        </a:spcAft>
        <a:buClr>
          <a:srgbClr val="949FBF"/>
        </a:buClr>
        <a:buSzPct val="90000"/>
        <a:buFont typeface="Wingdings 2" charset="0"/>
        <a:buChar char="Ü"/>
        <a:defRPr kern="1200">
          <a:solidFill>
            <a:schemeClr val="tx1"/>
          </a:solidFill>
          <a:latin typeface="+mn-lt"/>
          <a:ea typeface="ＭＳ Ｐゴシック" pitchFamily="-106" charset="-128"/>
          <a:cs typeface="+mn-cs"/>
        </a:defRPr>
      </a:lvl4pPr>
      <a:lvl5pPr marL="1720850" indent="-349250" algn="l" rtl="0" eaLnBrk="0" fontAlgn="base" hangingPunct="0">
        <a:spcBef>
          <a:spcPct val="20000"/>
        </a:spcBef>
        <a:spcAft>
          <a:spcPct val="0"/>
        </a:spcAft>
        <a:buClr>
          <a:schemeClr val="bg2"/>
        </a:buClr>
        <a:buSzPct val="90000"/>
        <a:buFont typeface="Wingdings 2" charset="0"/>
        <a:buChar char="Ü"/>
        <a:defRPr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gif"/></Relationships>
</file>

<file path=ppt/slides/_rels/slide31.xml.rels><?xml version="1.0" encoding="UTF-8" standalone="yes"?>
<Relationships xmlns="http://schemas.openxmlformats.org/package/2006/relationships"><Relationship Id="rId3" Type="http://schemas.openxmlformats.org/officeDocument/2006/relationships/hyperlink" Target="mailto:pcontreras@uiltexas.org" TargetMode="External"/><Relationship Id="rId4" Type="http://schemas.openxmlformats.org/officeDocument/2006/relationships/hyperlink" Target="mailto:bdavis@uiltexas.org" TargetMode="External"/><Relationship Id="rId5"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0"/>
          <p:cNvSpPr>
            <a:spLocks noChangeArrowheads="1"/>
          </p:cNvSpPr>
          <p:nvPr/>
        </p:nvSpPr>
        <p:spPr bwMode="auto">
          <a:xfrm>
            <a:off x="76200" y="4114800"/>
            <a:ext cx="8915400" cy="1815882"/>
          </a:xfrm>
          <a:prstGeom prst="rect">
            <a:avLst/>
          </a:prstGeom>
          <a:noFill/>
          <a:ln w="12700">
            <a:noFill/>
            <a:miter lim="800000"/>
            <a:headEnd type="none" w="sm" len="sm"/>
            <a:tailEnd type="none" w="sm" len="sm"/>
          </a:ln>
          <a:effectLst/>
        </p:spPr>
        <p:txBody>
          <a:bodyPr wrap="square">
            <a:spAutoFit/>
          </a:bodyPr>
          <a:lstStyle/>
          <a:p>
            <a:pPr algn="ctr"/>
            <a:r>
              <a:rPr kumimoji="0" lang="en-US" sz="4000" b="1" dirty="0">
                <a:solidFill>
                  <a:srgbClr val="FFFFFF"/>
                </a:solidFill>
                <a:effectLst>
                  <a:outerShdw blurRad="38100" dist="38100" dir="2700000" algn="tl">
                    <a:srgbClr val="54638C"/>
                  </a:outerShdw>
                </a:effectLst>
                <a:latin typeface="Times"/>
                <a:cs typeface="Times"/>
              </a:rPr>
              <a:t>University Interscholastic </a:t>
            </a:r>
            <a:r>
              <a:rPr kumimoji="0" lang="en-US" sz="4000" b="1" dirty="0" smtClean="0">
                <a:solidFill>
                  <a:srgbClr val="FFFFFF"/>
                </a:solidFill>
                <a:effectLst>
                  <a:outerShdw blurRad="38100" dist="38100" dir="2700000" algn="tl">
                    <a:srgbClr val="54638C"/>
                  </a:outerShdw>
                </a:effectLst>
                <a:latin typeface="Times"/>
                <a:cs typeface="Times"/>
              </a:rPr>
              <a:t>League</a:t>
            </a:r>
          </a:p>
          <a:p>
            <a:pPr algn="ctr"/>
            <a:r>
              <a:rPr kumimoji="0" lang="en-US" sz="4000" b="1" dirty="0" smtClean="0">
                <a:solidFill>
                  <a:srgbClr val="FFFFFF"/>
                </a:solidFill>
                <a:effectLst>
                  <a:outerShdw blurRad="38100" dist="38100" dir="2700000" algn="tl">
                    <a:srgbClr val="54638C"/>
                  </a:outerShdw>
                </a:effectLst>
                <a:latin typeface="Times"/>
                <a:cs typeface="Times"/>
              </a:rPr>
              <a:t>Volleyball Update – 2013</a:t>
            </a:r>
            <a:endParaRPr kumimoji="0" lang="en-US" sz="4000" b="1" dirty="0">
              <a:solidFill>
                <a:srgbClr val="FFFFFF"/>
              </a:solidFill>
              <a:latin typeface="Times"/>
              <a:cs typeface="Times"/>
            </a:endParaRPr>
          </a:p>
          <a:p>
            <a:pPr algn="ctr"/>
            <a:endParaRPr kumimoji="0" lang="en-US" sz="3200" b="1" u="sng" dirty="0">
              <a:solidFill>
                <a:srgbClr val="FFFFFF"/>
              </a:solidFill>
              <a:effectLst>
                <a:outerShdw blurRad="38100" dist="38100" dir="2700000" algn="tl">
                  <a:srgbClr val="54638C"/>
                </a:outerShdw>
              </a:effectLst>
              <a:latin typeface="Times"/>
              <a:cs typeface="Times"/>
            </a:endParaRPr>
          </a:p>
        </p:txBody>
      </p:sp>
      <p:pic>
        <p:nvPicPr>
          <p:cNvPr id="3" name="Picture 2"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28600"/>
            <a:ext cx="5486400" cy="37172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152400"/>
            <a:ext cx="7918450" cy="1371600"/>
          </a:xfrm>
        </p:spPr>
        <p:txBody>
          <a:bodyPr/>
          <a:lstStyle/>
          <a:p>
            <a:r>
              <a:rPr lang="en-US" sz="4000" b="1" dirty="0" smtClean="0">
                <a:solidFill>
                  <a:srgbClr val="FFFFFF"/>
                </a:solidFill>
                <a:latin typeface="Times"/>
                <a:ea typeface="ＭＳ Ｐゴシック" charset="0"/>
                <a:cs typeface="Times"/>
              </a:rPr>
              <a:t>Volleyball Coach’s Manual</a:t>
            </a:r>
            <a:br>
              <a:rPr lang="en-US" sz="4000" b="1" dirty="0" smtClean="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Game Definitions and Regulations</a:t>
            </a:r>
            <a:endParaRPr lang="en-US" sz="4000" dirty="0">
              <a:solidFill>
                <a:srgbClr val="FFFFFF"/>
              </a:solidFill>
              <a:latin typeface="Times"/>
              <a:ea typeface="ＭＳ Ｐゴシック" charset="0"/>
              <a:cs typeface="Times"/>
            </a:endParaRPr>
          </a:p>
        </p:txBody>
      </p:sp>
      <p:sp>
        <p:nvSpPr>
          <p:cNvPr id="3" name="Content Placeholder 2"/>
          <p:cNvSpPr>
            <a:spLocks noGrp="1"/>
          </p:cNvSpPr>
          <p:nvPr>
            <p:ph idx="1"/>
          </p:nvPr>
        </p:nvSpPr>
        <p:spPr>
          <a:xfrm>
            <a:off x="304800" y="1600200"/>
            <a:ext cx="8534400" cy="5029200"/>
          </a:xfrm>
        </p:spPr>
        <p:txBody>
          <a:bodyPr>
            <a:noAutofit/>
          </a:bodyPr>
          <a:lstStyle/>
          <a:p>
            <a:pPr marL="349250" lvl="1" indent="0">
              <a:buNone/>
            </a:pPr>
            <a:r>
              <a:rPr lang="en-US" u="sng" dirty="0" smtClean="0">
                <a:latin typeface="Times"/>
                <a:cs typeface="Times"/>
              </a:rPr>
              <a:t>Single </a:t>
            </a:r>
            <a:r>
              <a:rPr lang="en-US" u="sng" dirty="0">
                <a:latin typeface="Times"/>
                <a:cs typeface="Times"/>
              </a:rPr>
              <a:t>match </a:t>
            </a:r>
            <a:r>
              <a:rPr lang="en-US" dirty="0">
                <a:latin typeface="Times"/>
                <a:cs typeface="Times"/>
              </a:rPr>
              <a:t>- A single match shall be defined as:  NFHS Rule 1-2-1, 2, </a:t>
            </a:r>
            <a:r>
              <a:rPr lang="en-US" dirty="0" smtClean="0">
                <a:latin typeface="Times"/>
                <a:cs typeface="Times"/>
              </a:rPr>
              <a:t>3</a:t>
            </a:r>
          </a:p>
          <a:p>
            <a:pPr marL="349250" lvl="1" indent="0">
              <a:buNone/>
            </a:pPr>
            <a:r>
              <a:rPr lang="en-US" dirty="0" smtClean="0">
                <a:latin typeface="Times"/>
                <a:cs typeface="Times"/>
              </a:rPr>
              <a:t>Art</a:t>
            </a:r>
            <a:r>
              <a:rPr lang="en-US" dirty="0">
                <a:latin typeface="Times"/>
                <a:cs typeface="Times"/>
              </a:rPr>
              <a:t>. 1...A match shall consist of the best three-out-of-five sets.  The first team to win three sets shall be the winner of the match.  The fourth and fifth sets shall not be played unless it is necessary to determine the winner of the match.  </a:t>
            </a:r>
          </a:p>
          <a:p>
            <a:pPr marL="349250" lvl="1" indent="0">
              <a:buNone/>
            </a:pPr>
            <a:r>
              <a:rPr lang="en-US" dirty="0" smtClean="0">
                <a:latin typeface="Times"/>
                <a:cs typeface="Times"/>
              </a:rPr>
              <a:t>Art</a:t>
            </a:r>
            <a:r>
              <a:rPr lang="en-US" dirty="0">
                <a:latin typeface="Times"/>
                <a:cs typeface="Times"/>
              </a:rPr>
              <a:t>. 2...A match shall include a let serve.</a:t>
            </a:r>
          </a:p>
          <a:p>
            <a:pPr marL="349250" lvl="1" indent="0">
              <a:buNone/>
            </a:pPr>
            <a:r>
              <a:rPr lang="en-US" dirty="0" smtClean="0">
                <a:latin typeface="Times"/>
                <a:cs typeface="Times"/>
              </a:rPr>
              <a:t>Art</a:t>
            </a:r>
            <a:r>
              <a:rPr lang="en-US" dirty="0">
                <a:latin typeface="Times"/>
                <a:cs typeface="Times"/>
              </a:rPr>
              <a:t>. 3...A match shall entitle each team a maximum of two time-outs per set</a:t>
            </a:r>
            <a:r>
              <a:rPr lang="en-US" dirty="0" smtClean="0">
                <a:latin typeface="Times"/>
                <a:cs typeface="Times"/>
              </a:rPr>
              <a:t>.</a:t>
            </a:r>
          </a:p>
          <a:p>
            <a:pPr marL="349250" lvl="1" indent="0">
              <a:buNone/>
            </a:pPr>
            <a:endParaRPr lang="en-US" baseline="30000" dirty="0">
              <a:latin typeface="Times"/>
              <a:cs typeface="Times"/>
            </a:endParaRPr>
          </a:p>
          <a:p>
            <a:pPr marL="349250" lvl="1" indent="0">
              <a:buNone/>
            </a:pPr>
            <a:r>
              <a:rPr lang="en-US" u="sng" dirty="0" smtClean="0">
                <a:latin typeface="Times"/>
                <a:cs typeface="Times"/>
              </a:rPr>
              <a:t>Dual </a:t>
            </a:r>
            <a:r>
              <a:rPr lang="en-US" u="sng" dirty="0">
                <a:latin typeface="Times"/>
                <a:cs typeface="Times"/>
              </a:rPr>
              <a:t>match </a:t>
            </a:r>
            <a:r>
              <a:rPr lang="en-US" dirty="0">
                <a:latin typeface="Times"/>
                <a:cs typeface="Times"/>
              </a:rPr>
              <a:t> </a:t>
            </a:r>
            <a:r>
              <a:rPr lang="en-US" dirty="0" smtClean="0">
                <a:latin typeface="Times"/>
                <a:cs typeface="Times"/>
              </a:rPr>
              <a:t>- consists </a:t>
            </a:r>
            <a:r>
              <a:rPr lang="en-US" dirty="0">
                <a:latin typeface="Times"/>
                <a:cs typeface="Times"/>
              </a:rPr>
              <a:t>of a team that plays two other teams or plays the same team twice at the same site (must be the same level of competition</a:t>
            </a:r>
            <a:r>
              <a:rPr lang="en-US" dirty="0" smtClean="0">
                <a:latin typeface="Times"/>
                <a:cs typeface="Times"/>
              </a:rPr>
              <a:t>); counts </a:t>
            </a:r>
            <a:r>
              <a:rPr lang="en-US" dirty="0">
                <a:latin typeface="Times"/>
                <a:cs typeface="Times"/>
              </a:rPr>
              <a:t>as one contest for the school week, one of the two matches UIL permits students per calendar week and counts as two of the total </a:t>
            </a:r>
            <a:r>
              <a:rPr lang="en-US" dirty="0" smtClean="0">
                <a:latin typeface="Times"/>
                <a:cs typeface="Times"/>
              </a:rPr>
              <a:t>matches </a:t>
            </a:r>
            <a:r>
              <a:rPr lang="en-US" dirty="0">
                <a:latin typeface="Times"/>
                <a:cs typeface="Times"/>
              </a:rPr>
              <a:t>for the student per </a:t>
            </a:r>
            <a:r>
              <a:rPr lang="en-US" dirty="0" smtClean="0">
                <a:latin typeface="Times"/>
                <a:cs typeface="Times"/>
              </a:rPr>
              <a:t>season; second </a:t>
            </a:r>
            <a:r>
              <a:rPr lang="en-US" dirty="0">
                <a:latin typeface="Times"/>
                <a:cs typeface="Times"/>
              </a:rPr>
              <a:t>match should be played as soon as it can be scheduled for one team after their first </a:t>
            </a:r>
            <a:r>
              <a:rPr lang="en-US" dirty="0" smtClean="0">
                <a:latin typeface="Times"/>
                <a:cs typeface="Times"/>
              </a:rPr>
              <a:t>match; a </a:t>
            </a:r>
            <a:r>
              <a:rPr lang="en-US" dirty="0">
                <a:latin typeface="Times"/>
                <a:cs typeface="Times"/>
              </a:rPr>
              <a:t>dual match can be held any day of the </a:t>
            </a:r>
            <a:r>
              <a:rPr lang="en-US" dirty="0" smtClean="0">
                <a:latin typeface="Times"/>
                <a:cs typeface="Times"/>
              </a:rPr>
              <a:t>week; all </a:t>
            </a:r>
            <a:r>
              <a:rPr lang="en-US" dirty="0">
                <a:latin typeface="Times"/>
                <a:cs typeface="Times"/>
              </a:rPr>
              <a:t>teams at one site do not have to play a dual match</a:t>
            </a:r>
            <a:r>
              <a:rPr lang="en-US" dirty="0" smtClean="0">
                <a:latin typeface="Times"/>
                <a:cs typeface="Times"/>
              </a:rPr>
              <a:t>.</a:t>
            </a:r>
          </a:p>
          <a:p>
            <a:pPr marL="349250" lvl="1" indent="0">
              <a:buNone/>
            </a:pPr>
            <a:endParaRPr lang="en-US" sz="2400" baseline="30000" dirty="0">
              <a:latin typeface="Times"/>
              <a:cs typeface="Times"/>
            </a:endParaRPr>
          </a:p>
        </p:txBody>
      </p:sp>
    </p:spTree>
    <p:extLst>
      <p:ext uri="{BB962C8B-B14F-4D97-AF65-F5344CB8AC3E}">
        <p14:creationId xmlns:p14="http://schemas.microsoft.com/office/powerpoint/2010/main" val="5560199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52400"/>
            <a:ext cx="7918450" cy="1600200"/>
          </a:xfrm>
        </p:spPr>
        <p:txBody>
          <a:bodyPr/>
          <a:lstStyle/>
          <a:p>
            <a:r>
              <a:rPr lang="en-US" sz="4000" b="1" dirty="0">
                <a:solidFill>
                  <a:srgbClr val="FFFFFF"/>
                </a:solidFill>
                <a:latin typeface="Times"/>
                <a:ea typeface="ＭＳ Ｐゴシック" charset="0"/>
                <a:cs typeface="Times"/>
              </a:rPr>
              <a:t>Volleyball Coach’s Manual</a:t>
            </a:r>
            <a:br>
              <a:rPr lang="en-US" sz="4000" b="1" dirty="0">
                <a:solidFill>
                  <a:srgbClr val="FFFFFF"/>
                </a:solidFill>
                <a:latin typeface="Times"/>
                <a:ea typeface="ＭＳ Ｐゴシック" charset="0"/>
                <a:cs typeface="Times"/>
              </a:rPr>
            </a:br>
            <a:r>
              <a:rPr lang="en-US" sz="4000" b="1" dirty="0">
                <a:solidFill>
                  <a:srgbClr val="FFFFFF"/>
                </a:solidFill>
                <a:latin typeface="Times"/>
                <a:ea typeface="ＭＳ Ｐゴシック" charset="0"/>
                <a:cs typeface="Times"/>
              </a:rPr>
              <a:t>Game Definitions and </a:t>
            </a:r>
            <a:r>
              <a:rPr lang="en-US" sz="4000" b="1" dirty="0" smtClean="0">
                <a:solidFill>
                  <a:srgbClr val="FFFFFF"/>
                </a:solidFill>
                <a:latin typeface="Times"/>
                <a:ea typeface="ＭＳ Ｐゴシック" charset="0"/>
                <a:cs typeface="Times"/>
              </a:rPr>
              <a:t>Regulations</a:t>
            </a:r>
            <a:br>
              <a:rPr lang="en-US" sz="4000" b="1" dirty="0" smtClean="0">
                <a:solidFill>
                  <a:srgbClr val="FFFFFF"/>
                </a:solidFill>
                <a:latin typeface="Times"/>
                <a:ea typeface="ＭＳ Ｐゴシック" charset="0"/>
                <a:cs typeface="Times"/>
              </a:rPr>
            </a:br>
            <a:endParaRPr lang="en-US" sz="4000" dirty="0"/>
          </a:p>
        </p:txBody>
      </p:sp>
      <p:sp>
        <p:nvSpPr>
          <p:cNvPr id="3" name="Content Placeholder 2"/>
          <p:cNvSpPr>
            <a:spLocks noGrp="1"/>
          </p:cNvSpPr>
          <p:nvPr>
            <p:ph idx="1"/>
          </p:nvPr>
        </p:nvSpPr>
        <p:spPr>
          <a:xfrm>
            <a:off x="304801" y="1828800"/>
            <a:ext cx="8610600" cy="4724400"/>
          </a:xfrm>
        </p:spPr>
        <p:txBody>
          <a:bodyPr/>
          <a:lstStyle/>
          <a:p>
            <a:pPr marL="0" lvl="1" indent="0">
              <a:spcBef>
                <a:spcPts val="2200"/>
              </a:spcBef>
              <a:buClr>
                <a:schemeClr val="bg2"/>
              </a:buClr>
              <a:buNone/>
            </a:pPr>
            <a:r>
              <a:rPr lang="en-US" u="sng" dirty="0" smtClean="0"/>
              <a:t>Double </a:t>
            </a:r>
            <a:r>
              <a:rPr lang="en-US" u="sng" dirty="0"/>
              <a:t>header </a:t>
            </a:r>
            <a:r>
              <a:rPr lang="en-US" dirty="0"/>
              <a:t>- A student may play in a varsity and a junior varsity match , a junior varsity match and a ninth grade match,  or a ninth grade and a varsity match the same night.  This counts as the total two allowable matches UIL permits the student for the calendar week and counts as two of the </a:t>
            </a:r>
            <a:r>
              <a:rPr lang="en-US" dirty="0" smtClean="0"/>
              <a:t>total matches </a:t>
            </a:r>
            <a:r>
              <a:rPr lang="en-US" dirty="0"/>
              <a:t>for the season</a:t>
            </a:r>
            <a:r>
              <a:rPr lang="en-US" dirty="0" smtClean="0"/>
              <a:t>.</a:t>
            </a:r>
          </a:p>
          <a:p>
            <a:pPr marL="0" lvl="1" indent="0">
              <a:spcBef>
                <a:spcPts val="2200"/>
              </a:spcBef>
              <a:buClr>
                <a:schemeClr val="bg2"/>
              </a:buClr>
              <a:buNone/>
            </a:pPr>
            <a:r>
              <a:rPr lang="en-US" u="sng" dirty="0" smtClean="0">
                <a:latin typeface="Times"/>
                <a:cs typeface="Times"/>
              </a:rPr>
              <a:t>Scrimmage</a:t>
            </a:r>
            <a:r>
              <a:rPr lang="en-US" dirty="0" smtClean="0">
                <a:latin typeface="Times"/>
                <a:cs typeface="Times"/>
              </a:rPr>
              <a:t> </a:t>
            </a:r>
            <a:r>
              <a:rPr lang="en-US" dirty="0">
                <a:latin typeface="Times"/>
                <a:cs typeface="Times"/>
              </a:rPr>
              <a:t>-  </a:t>
            </a:r>
            <a:r>
              <a:rPr lang="en-US" dirty="0" smtClean="0">
                <a:latin typeface="Times"/>
                <a:cs typeface="Times"/>
              </a:rPr>
              <a:t>a </a:t>
            </a:r>
            <a:r>
              <a:rPr lang="en-US" dirty="0">
                <a:latin typeface="Times"/>
                <a:cs typeface="Times"/>
              </a:rPr>
              <a:t>meeting of not more than four teams for practice purposes which does not count as a game for any of the </a:t>
            </a:r>
            <a:r>
              <a:rPr lang="en-US" dirty="0" smtClean="0">
                <a:latin typeface="Times"/>
                <a:cs typeface="Times"/>
              </a:rPr>
              <a:t>teams; admission </a:t>
            </a:r>
            <a:r>
              <a:rPr lang="en-US" dirty="0">
                <a:latin typeface="Times"/>
                <a:cs typeface="Times"/>
              </a:rPr>
              <a:t>may be </a:t>
            </a:r>
            <a:r>
              <a:rPr lang="en-US" dirty="0" smtClean="0">
                <a:latin typeface="Times"/>
                <a:cs typeface="Times"/>
              </a:rPr>
              <a:t>charged.  Officials </a:t>
            </a:r>
            <a:r>
              <a:rPr lang="en-US" dirty="0">
                <a:latin typeface="Times"/>
                <a:cs typeface="Times"/>
              </a:rPr>
              <a:t>may be paid in accordance with the schedule in Section 1204 and may, by prior agreement with the school, be reimbursed for mileage and meals.  A school shall not play in a scrimmage after its first interschool game or match in that sport.  </a:t>
            </a:r>
          </a:p>
          <a:p>
            <a:pPr marL="0" indent="0">
              <a:buNone/>
            </a:pPr>
            <a:endParaRPr lang="en-US" dirty="0"/>
          </a:p>
        </p:txBody>
      </p:sp>
    </p:spTree>
    <p:extLst>
      <p:ext uri="{BB962C8B-B14F-4D97-AF65-F5344CB8AC3E}">
        <p14:creationId xmlns:p14="http://schemas.microsoft.com/office/powerpoint/2010/main" val="97011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152400"/>
            <a:ext cx="7918450" cy="1219200"/>
          </a:xfrm>
        </p:spPr>
        <p:txBody>
          <a:bodyPr/>
          <a:lstStyle/>
          <a:p>
            <a:r>
              <a:rPr lang="en-US" sz="3600" b="1" dirty="0">
                <a:solidFill>
                  <a:srgbClr val="FFFFFF"/>
                </a:solidFill>
                <a:latin typeface="Times"/>
                <a:ea typeface="ＭＳ Ｐゴシック" charset="0"/>
                <a:cs typeface="Times"/>
              </a:rPr>
              <a:t>Volleyball Coach’s </a:t>
            </a:r>
            <a:r>
              <a:rPr lang="en-US" sz="3600" b="1" dirty="0" smtClean="0">
                <a:solidFill>
                  <a:srgbClr val="FFFFFF"/>
                </a:solidFill>
                <a:latin typeface="Times"/>
                <a:ea typeface="ＭＳ Ｐゴシック" charset="0"/>
                <a:cs typeface="Times"/>
              </a:rPr>
              <a:t>Manual</a:t>
            </a:r>
            <a:br>
              <a:rPr lang="en-US" sz="3600" b="1" dirty="0" smtClean="0">
                <a:solidFill>
                  <a:srgbClr val="FFFFFF"/>
                </a:solidFill>
                <a:latin typeface="Times"/>
                <a:ea typeface="ＭＳ Ｐゴシック" charset="0"/>
                <a:cs typeface="Times"/>
              </a:rPr>
            </a:br>
            <a:r>
              <a:rPr lang="en-US" sz="3600" b="1" dirty="0" smtClean="0">
                <a:solidFill>
                  <a:srgbClr val="FFFFFF"/>
                </a:solidFill>
                <a:latin typeface="Times"/>
                <a:ea typeface="ＭＳ Ｐゴシック" charset="0"/>
                <a:cs typeface="Times"/>
              </a:rPr>
              <a:t>Game Definitions and </a:t>
            </a:r>
            <a:r>
              <a:rPr lang="en-US" sz="3600" b="1" dirty="0">
                <a:solidFill>
                  <a:srgbClr val="FFFFFF"/>
                </a:solidFill>
                <a:latin typeface="Times"/>
                <a:ea typeface="ＭＳ Ｐゴシック" charset="0"/>
                <a:cs typeface="Times"/>
              </a:rPr>
              <a:t>Regulations</a:t>
            </a:r>
            <a:br>
              <a:rPr lang="en-US" sz="3600" b="1" dirty="0">
                <a:solidFill>
                  <a:srgbClr val="FFFFFF"/>
                </a:solidFill>
                <a:latin typeface="Times"/>
                <a:ea typeface="ＭＳ Ｐゴシック" charset="0"/>
                <a:cs typeface="Times"/>
              </a:rPr>
            </a:br>
            <a:r>
              <a:rPr lang="en-US" sz="3600" b="1" dirty="0">
                <a:solidFill>
                  <a:srgbClr val="FFFFFF"/>
                </a:solidFill>
                <a:latin typeface="Times"/>
                <a:ea typeface="ＭＳ Ｐゴシック" charset="0"/>
                <a:cs typeface="Times"/>
              </a:rPr>
              <a:t/>
            </a:r>
            <a:br>
              <a:rPr lang="en-US" sz="3600" b="1" dirty="0">
                <a:solidFill>
                  <a:srgbClr val="FFFFFF"/>
                </a:solidFill>
                <a:latin typeface="Times"/>
                <a:ea typeface="ＭＳ Ｐゴシック" charset="0"/>
                <a:cs typeface="Times"/>
              </a:rPr>
            </a:br>
            <a:endParaRPr lang="en-US" sz="3600" dirty="0">
              <a:solidFill>
                <a:srgbClr val="FFFFFF"/>
              </a:solidFill>
              <a:latin typeface="Times"/>
              <a:ea typeface="ＭＳ Ｐゴシック" charset="0"/>
              <a:cs typeface="Times"/>
            </a:endParaRPr>
          </a:p>
        </p:txBody>
      </p:sp>
      <p:sp>
        <p:nvSpPr>
          <p:cNvPr id="3" name="Content Placeholder 2"/>
          <p:cNvSpPr>
            <a:spLocks noGrp="1"/>
          </p:cNvSpPr>
          <p:nvPr>
            <p:ph idx="1"/>
          </p:nvPr>
        </p:nvSpPr>
        <p:spPr>
          <a:xfrm>
            <a:off x="304800" y="1524000"/>
            <a:ext cx="8610600" cy="4953000"/>
          </a:xfrm>
        </p:spPr>
        <p:txBody>
          <a:bodyPr>
            <a:noAutofit/>
          </a:bodyPr>
          <a:lstStyle/>
          <a:p>
            <a:pPr marL="349250" lvl="1" indent="0">
              <a:buNone/>
            </a:pPr>
            <a:r>
              <a:rPr lang="en-US" u="sng" dirty="0" smtClean="0">
                <a:latin typeface="Times"/>
                <a:cs typeface="Times"/>
              </a:rPr>
              <a:t>Warm</a:t>
            </a:r>
            <a:r>
              <a:rPr lang="en-US" u="sng" dirty="0">
                <a:latin typeface="Times"/>
                <a:cs typeface="Times"/>
              </a:rPr>
              <a:t>-up Games</a:t>
            </a:r>
            <a:r>
              <a:rPr lang="en-US" dirty="0">
                <a:latin typeface="Times"/>
                <a:cs typeface="Times"/>
              </a:rPr>
              <a:t> - Teams in the play-offs may play warm-up matches. All warm-up matches must count in </a:t>
            </a:r>
            <a:r>
              <a:rPr lang="en-US" dirty="0" smtClean="0">
                <a:latin typeface="Times"/>
                <a:cs typeface="Times"/>
              </a:rPr>
              <a:t>the </a:t>
            </a:r>
            <a:r>
              <a:rPr lang="en-US" dirty="0">
                <a:latin typeface="Times"/>
                <a:cs typeface="Times"/>
              </a:rPr>
              <a:t>match limitation for the school year. </a:t>
            </a:r>
            <a:endParaRPr lang="en-US" dirty="0" smtClean="0">
              <a:latin typeface="Times"/>
              <a:cs typeface="Times"/>
            </a:endParaRPr>
          </a:p>
          <a:p>
            <a:pPr marL="349250" lvl="1" indent="0">
              <a:buNone/>
            </a:pPr>
            <a:r>
              <a:rPr lang="en-US" dirty="0" smtClean="0">
                <a:latin typeface="Times"/>
                <a:cs typeface="Times"/>
              </a:rPr>
              <a:t> </a:t>
            </a:r>
          </a:p>
          <a:p>
            <a:pPr marL="349250" lvl="1" indent="0">
              <a:buNone/>
            </a:pPr>
            <a:r>
              <a:rPr lang="en-US" dirty="0" smtClean="0">
                <a:latin typeface="Times"/>
                <a:cs typeface="Times"/>
              </a:rPr>
              <a:t>EXCEPTION</a:t>
            </a:r>
            <a:r>
              <a:rPr lang="en-US" dirty="0">
                <a:latin typeface="Times"/>
                <a:cs typeface="Times"/>
              </a:rPr>
              <a:t>:  If the district champions have a bye for the first round, those schools may schedule a warm-up match in addition to the match limits.  This additional match shall be played on a non-school night with no loss of school time.  NOTE: A bi-district game may be played on Thursday during the week of a warm-up game (according to Texas Education Agency interpretations)</a:t>
            </a:r>
            <a:r>
              <a:rPr lang="en-US" dirty="0" smtClean="0">
                <a:latin typeface="Times"/>
                <a:cs typeface="Times"/>
              </a:rPr>
              <a:t>.</a:t>
            </a:r>
          </a:p>
          <a:p>
            <a:pPr marL="349250" lvl="1" indent="0">
              <a:buNone/>
            </a:pPr>
            <a:endParaRPr lang="en-US" u="sng" dirty="0" smtClean="0">
              <a:latin typeface="Times"/>
              <a:cs typeface="Times"/>
            </a:endParaRPr>
          </a:p>
          <a:p>
            <a:pPr marL="349250" lvl="1" indent="0">
              <a:buNone/>
            </a:pPr>
            <a:r>
              <a:rPr lang="en-US" u="sng" dirty="0" smtClean="0">
                <a:latin typeface="Times"/>
                <a:cs typeface="Times"/>
              </a:rPr>
              <a:t>Pool </a:t>
            </a:r>
            <a:r>
              <a:rPr lang="en-US" u="sng" dirty="0">
                <a:latin typeface="Times"/>
                <a:cs typeface="Times"/>
              </a:rPr>
              <a:t>Play</a:t>
            </a:r>
            <a:r>
              <a:rPr lang="en-US" dirty="0">
                <a:latin typeface="Times"/>
                <a:cs typeface="Times"/>
              </a:rPr>
              <a:t> -  A team may play in pool play during the first rounds of a tournament provided the pool games consist of two "mini games" using rally scoring 0-15 (cap at 20) </a:t>
            </a:r>
            <a:r>
              <a:rPr lang="en-US" b="1" u="sng" dirty="0">
                <a:solidFill>
                  <a:srgbClr val="FFFFFF"/>
                </a:solidFill>
                <a:latin typeface="Times"/>
                <a:cs typeface="Times"/>
              </a:rPr>
              <a:t>OR</a:t>
            </a:r>
            <a:r>
              <a:rPr lang="en-US" b="1" dirty="0">
                <a:latin typeface="Times"/>
                <a:cs typeface="Times"/>
              </a:rPr>
              <a:t> </a:t>
            </a:r>
            <a:r>
              <a:rPr lang="en-US" dirty="0">
                <a:latin typeface="Times"/>
                <a:cs typeface="Times"/>
              </a:rPr>
              <a:t>regulation and modified regulation 2-out-of-3 matches using rally scoring 0-25 (no cap).</a:t>
            </a:r>
          </a:p>
          <a:p>
            <a:pPr marL="349250" lvl="1" indent="0">
              <a:buNone/>
            </a:pPr>
            <a:endParaRPr lang="en-US" sz="2400" baseline="30000" dirty="0">
              <a:latin typeface="Times"/>
              <a:cs typeface="Times"/>
            </a:endParaRPr>
          </a:p>
          <a:p>
            <a:pPr marL="349250" lvl="1" indent="0">
              <a:buNone/>
            </a:pPr>
            <a:endParaRPr lang="en-US" sz="2400" baseline="30000" dirty="0">
              <a:latin typeface="Times"/>
              <a:cs typeface="Times"/>
            </a:endParaRPr>
          </a:p>
          <a:p>
            <a:pPr marL="349250" lvl="1" indent="0">
              <a:buNone/>
            </a:pPr>
            <a:endParaRPr lang="en-US" sz="2400" baseline="30000" dirty="0">
              <a:latin typeface="Times"/>
              <a:cs typeface="Times"/>
            </a:endParaRPr>
          </a:p>
        </p:txBody>
      </p:sp>
    </p:spTree>
    <p:extLst>
      <p:ext uri="{BB962C8B-B14F-4D97-AF65-F5344CB8AC3E}">
        <p14:creationId xmlns:p14="http://schemas.microsoft.com/office/powerpoint/2010/main" val="21492572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1"/>
            <a:ext cx="7918450" cy="1295399"/>
          </a:xfrm>
        </p:spPr>
        <p:txBody>
          <a:bodyPr/>
          <a:lstStyle/>
          <a:p>
            <a:r>
              <a:rPr lang="en-US" sz="4000" b="1" dirty="0">
                <a:solidFill>
                  <a:srgbClr val="FFFFFF"/>
                </a:solidFill>
                <a:latin typeface="Times"/>
                <a:ea typeface="ＭＳ Ｐゴシック" charset="0"/>
                <a:cs typeface="Times"/>
              </a:rPr>
              <a:t>Volleyball Coach’s Manual</a:t>
            </a:r>
            <a:br>
              <a:rPr lang="en-US" sz="4000" b="1" dirty="0">
                <a:solidFill>
                  <a:srgbClr val="FFFFFF"/>
                </a:solidFill>
                <a:latin typeface="Times"/>
                <a:ea typeface="ＭＳ Ｐゴシック" charset="0"/>
                <a:cs typeface="Times"/>
              </a:rPr>
            </a:br>
            <a:r>
              <a:rPr lang="en-US" sz="4000" b="1" dirty="0">
                <a:solidFill>
                  <a:srgbClr val="FFFFFF"/>
                </a:solidFill>
                <a:latin typeface="Times"/>
                <a:ea typeface="ＭＳ Ｐゴシック" charset="0"/>
                <a:cs typeface="Times"/>
              </a:rPr>
              <a:t>Game Definitions and Regulations</a:t>
            </a:r>
            <a:br>
              <a:rPr lang="en-US" sz="4000" b="1" dirty="0">
                <a:solidFill>
                  <a:srgbClr val="FFFFFF"/>
                </a:solidFill>
                <a:latin typeface="Times"/>
                <a:ea typeface="ＭＳ Ｐゴシック" charset="0"/>
                <a:cs typeface="Times"/>
              </a:rPr>
            </a:br>
            <a:endParaRPr lang="en-US" sz="4000" dirty="0"/>
          </a:p>
        </p:txBody>
      </p:sp>
      <p:sp>
        <p:nvSpPr>
          <p:cNvPr id="3" name="Content Placeholder 2"/>
          <p:cNvSpPr>
            <a:spLocks noGrp="1"/>
          </p:cNvSpPr>
          <p:nvPr>
            <p:ph idx="1"/>
          </p:nvPr>
        </p:nvSpPr>
        <p:spPr>
          <a:xfrm>
            <a:off x="304800" y="1600200"/>
            <a:ext cx="8458200" cy="4876800"/>
          </a:xfrm>
        </p:spPr>
        <p:txBody>
          <a:bodyPr>
            <a:normAutofit lnSpcReduction="10000"/>
          </a:bodyPr>
          <a:lstStyle/>
          <a:p>
            <a:pPr marL="0" lvl="1" indent="0">
              <a:lnSpc>
                <a:spcPct val="90000"/>
              </a:lnSpc>
              <a:spcBef>
                <a:spcPts val="2200"/>
              </a:spcBef>
              <a:buClr>
                <a:schemeClr val="bg2"/>
              </a:buClr>
              <a:buNone/>
            </a:pPr>
            <a:r>
              <a:rPr lang="en-US" sz="2400" u="sng" dirty="0">
                <a:latin typeface="Times"/>
                <a:cs typeface="Times"/>
              </a:rPr>
              <a:t>Tournaments</a:t>
            </a:r>
            <a:r>
              <a:rPr lang="en-US" sz="2400" dirty="0">
                <a:latin typeface="Times"/>
                <a:cs typeface="Times"/>
              </a:rPr>
              <a:t> - A tournament consists of at least three teams assembled at one site for competition</a:t>
            </a:r>
            <a:r>
              <a:rPr lang="en-US" sz="2400" dirty="0" smtClean="0">
                <a:latin typeface="Times"/>
                <a:cs typeface="Times"/>
              </a:rPr>
              <a:t>.</a:t>
            </a:r>
          </a:p>
          <a:p>
            <a:pPr marL="0" indent="0">
              <a:lnSpc>
                <a:spcPct val="80000"/>
              </a:lnSpc>
              <a:buClr>
                <a:schemeClr val="accent2"/>
              </a:buClr>
              <a:buNone/>
            </a:pPr>
            <a:r>
              <a:rPr lang="en-US" sz="2400" dirty="0" smtClean="0">
                <a:solidFill>
                  <a:srgbClr val="FFFFFF"/>
                </a:solidFill>
                <a:latin typeface="Times"/>
                <a:cs typeface="Times"/>
              </a:rPr>
              <a:t>	• </a:t>
            </a:r>
            <a:r>
              <a:rPr lang="en-US" sz="2400" dirty="0">
                <a:solidFill>
                  <a:srgbClr val="FFFFFF"/>
                </a:solidFill>
                <a:latin typeface="Times"/>
                <a:cs typeface="Times"/>
              </a:rPr>
              <a:t>2 matches can be substituted for one </a:t>
            </a:r>
            <a:r>
              <a:rPr lang="en-US" sz="2400" dirty="0" smtClean="0">
                <a:solidFill>
                  <a:srgbClr val="FFFFFF"/>
                </a:solidFill>
                <a:latin typeface="Times"/>
                <a:cs typeface="Times"/>
              </a:rPr>
              <a:t>tournament</a:t>
            </a:r>
          </a:p>
          <a:p>
            <a:pPr marL="0" indent="0" algn="ctr">
              <a:lnSpc>
                <a:spcPct val="80000"/>
              </a:lnSpc>
              <a:buClr>
                <a:schemeClr val="accent2"/>
              </a:buClr>
              <a:buNone/>
            </a:pPr>
            <a:r>
              <a:rPr lang="en-US" sz="2400" dirty="0">
                <a:latin typeface="Times"/>
                <a:cs typeface="Times"/>
              </a:rPr>
              <a:t> </a:t>
            </a:r>
            <a:r>
              <a:rPr lang="en-US" sz="2400" b="1" u="sng" dirty="0">
                <a:latin typeface="Times"/>
                <a:cs typeface="Times"/>
              </a:rPr>
              <a:t>0 tournaments and 27 matches</a:t>
            </a:r>
          </a:p>
          <a:p>
            <a:pPr marL="0" indent="0" algn="ctr">
              <a:lnSpc>
                <a:spcPct val="80000"/>
              </a:lnSpc>
              <a:buClr>
                <a:schemeClr val="accent2"/>
              </a:buClr>
              <a:buNone/>
            </a:pPr>
            <a:r>
              <a:rPr lang="en-US" sz="2400" b="1" u="sng" dirty="0">
                <a:latin typeface="Times"/>
                <a:cs typeface="Times"/>
              </a:rPr>
              <a:t>1 tournament and 25 matches</a:t>
            </a:r>
          </a:p>
          <a:p>
            <a:pPr marL="0" indent="0" algn="ctr">
              <a:lnSpc>
                <a:spcPct val="80000"/>
              </a:lnSpc>
              <a:buClr>
                <a:schemeClr val="accent2"/>
              </a:buClr>
              <a:buNone/>
            </a:pPr>
            <a:r>
              <a:rPr lang="en-US" sz="2400" b="1" u="sng" dirty="0">
                <a:latin typeface="Times"/>
                <a:cs typeface="Times"/>
              </a:rPr>
              <a:t>2 tournaments and 23 matches</a:t>
            </a:r>
          </a:p>
          <a:p>
            <a:pPr marL="0" indent="0" algn="ctr">
              <a:lnSpc>
                <a:spcPct val="80000"/>
              </a:lnSpc>
              <a:buClr>
                <a:schemeClr val="accent2"/>
              </a:buClr>
              <a:buNone/>
            </a:pPr>
            <a:r>
              <a:rPr lang="en-US" sz="2400" b="1" u="sng" dirty="0">
                <a:latin typeface="Times"/>
                <a:cs typeface="Times"/>
              </a:rPr>
              <a:t>3 tournaments and 21 </a:t>
            </a:r>
            <a:r>
              <a:rPr lang="en-US" sz="2400" b="1" u="sng" dirty="0" smtClean="0">
                <a:latin typeface="Times"/>
                <a:cs typeface="Times"/>
              </a:rPr>
              <a:t>matches</a:t>
            </a:r>
            <a:endParaRPr lang="en-US" sz="2400" dirty="0">
              <a:solidFill>
                <a:srgbClr val="FFFFFF"/>
              </a:solidFill>
              <a:latin typeface="Times"/>
              <a:cs typeface="Times"/>
            </a:endParaRPr>
          </a:p>
          <a:p>
            <a:pPr marL="0" indent="0">
              <a:lnSpc>
                <a:spcPct val="80000"/>
              </a:lnSpc>
              <a:buClr>
                <a:schemeClr val="accent2"/>
              </a:buClr>
              <a:buNone/>
            </a:pPr>
            <a:r>
              <a:rPr lang="en-US" sz="2400" dirty="0" smtClean="0">
                <a:solidFill>
                  <a:srgbClr val="FFFFFF"/>
                </a:solidFill>
                <a:latin typeface="Times"/>
                <a:cs typeface="Times"/>
              </a:rPr>
              <a:t>	• </a:t>
            </a:r>
            <a:r>
              <a:rPr lang="en-US" sz="2400" dirty="0">
                <a:solidFill>
                  <a:srgbClr val="FFFFFF"/>
                </a:solidFill>
                <a:latin typeface="Times"/>
                <a:cs typeface="Times"/>
              </a:rPr>
              <a:t>3 matches per day in tournament play</a:t>
            </a:r>
          </a:p>
          <a:p>
            <a:pPr marL="0" indent="0">
              <a:lnSpc>
                <a:spcPct val="80000"/>
              </a:lnSpc>
              <a:buClr>
                <a:schemeClr val="accent2"/>
              </a:buClr>
              <a:buNone/>
            </a:pPr>
            <a:r>
              <a:rPr lang="en-US" sz="2400" dirty="0" smtClean="0">
                <a:solidFill>
                  <a:srgbClr val="FFFFFF"/>
                </a:solidFill>
                <a:latin typeface="Times"/>
                <a:cs typeface="Times"/>
              </a:rPr>
              <a:t>	• </a:t>
            </a:r>
            <a:r>
              <a:rPr lang="en-US" sz="2400" dirty="0">
                <a:solidFill>
                  <a:srgbClr val="FFFFFF"/>
                </a:solidFill>
                <a:latin typeface="Times"/>
                <a:cs typeface="Times"/>
              </a:rPr>
              <a:t>EXCEPTIONS: May play in 4 matches in a 1</a:t>
            </a:r>
            <a:r>
              <a:rPr lang="en-US" sz="2400" dirty="0" smtClean="0">
                <a:solidFill>
                  <a:srgbClr val="FFFFFF"/>
                </a:solidFill>
                <a:latin typeface="Times"/>
                <a:cs typeface="Times"/>
              </a:rPr>
              <a:t>- or </a:t>
            </a:r>
            <a:r>
              <a:rPr lang="en-US" sz="2400" dirty="0">
                <a:solidFill>
                  <a:srgbClr val="FFFFFF"/>
                </a:solidFill>
                <a:latin typeface="Times"/>
                <a:cs typeface="Times"/>
              </a:rPr>
              <a:t>2-day </a:t>
            </a:r>
            <a:r>
              <a:rPr lang="en-US" sz="2400" dirty="0" smtClean="0">
                <a:solidFill>
                  <a:srgbClr val="FFFFFF"/>
                </a:solidFill>
                <a:latin typeface="Times"/>
                <a:cs typeface="Times"/>
              </a:rPr>
              <a:t>	tournament </a:t>
            </a:r>
            <a:r>
              <a:rPr lang="en-US" sz="2400" dirty="0">
                <a:solidFill>
                  <a:srgbClr val="FFFFFF"/>
                </a:solidFill>
                <a:latin typeface="Times"/>
                <a:cs typeface="Times"/>
              </a:rPr>
              <a:t>(Friday/Saturday</a:t>
            </a:r>
            <a:r>
              <a:rPr lang="en-US" sz="2400" dirty="0" smtClean="0">
                <a:solidFill>
                  <a:srgbClr val="FFFFFF"/>
                </a:solidFill>
                <a:latin typeface="Times"/>
                <a:cs typeface="Times"/>
              </a:rPr>
              <a:t>)</a:t>
            </a:r>
            <a:endParaRPr lang="en-US" sz="2400" dirty="0">
              <a:latin typeface="Times"/>
              <a:cs typeface="Times"/>
            </a:endParaRPr>
          </a:p>
          <a:p>
            <a:pPr marL="0" indent="0">
              <a:buNone/>
            </a:pPr>
            <a:endParaRPr lang="en-US" sz="2000" dirty="0">
              <a:latin typeface="Times"/>
              <a:cs typeface="Times"/>
            </a:endParaRPr>
          </a:p>
        </p:txBody>
      </p:sp>
    </p:spTree>
    <p:extLst>
      <p:ext uri="{BB962C8B-B14F-4D97-AF65-F5344CB8AC3E}">
        <p14:creationId xmlns:p14="http://schemas.microsoft.com/office/powerpoint/2010/main" val="349699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8080375" cy="1371600"/>
          </a:xfrm>
        </p:spPr>
        <p:txBody>
          <a:bodyPr/>
          <a:lstStyle/>
          <a:p>
            <a:pPr eaLnBrk="1" hangingPunct="1"/>
            <a:r>
              <a:rPr lang="en-US" sz="4000" b="1" dirty="0">
                <a:solidFill>
                  <a:srgbClr val="FFFFFF"/>
                </a:solidFill>
                <a:latin typeface="Times"/>
                <a:ea typeface="ＭＳ Ｐゴシック" charset="0"/>
                <a:cs typeface="Times"/>
              </a:rPr>
              <a:t>UIL </a:t>
            </a:r>
            <a:r>
              <a:rPr lang="en-US" sz="4000" b="1" dirty="0" smtClean="0">
                <a:solidFill>
                  <a:srgbClr val="FFFFFF"/>
                </a:solidFill>
                <a:latin typeface="Times"/>
                <a:ea typeface="ＭＳ Ｐゴシック" charset="0"/>
                <a:cs typeface="Times"/>
              </a:rPr>
              <a:t>Rules Compliance Program (RCP) 2013-14</a:t>
            </a:r>
            <a:endParaRPr lang="en-US" sz="4000" dirty="0">
              <a:solidFill>
                <a:srgbClr val="FFFFFF"/>
              </a:solidFill>
              <a:latin typeface="Times"/>
              <a:ea typeface="ＭＳ Ｐゴシック" charset="0"/>
              <a:cs typeface="Times"/>
            </a:endParaRPr>
          </a:p>
        </p:txBody>
      </p:sp>
      <p:sp>
        <p:nvSpPr>
          <p:cNvPr id="182275" name="Rectangle 3"/>
          <p:cNvSpPr>
            <a:spLocks noGrp="1" noChangeArrowheads="1"/>
          </p:cNvSpPr>
          <p:nvPr>
            <p:ph idx="1"/>
          </p:nvPr>
        </p:nvSpPr>
        <p:spPr>
          <a:xfrm>
            <a:off x="228600" y="1905000"/>
            <a:ext cx="8686800" cy="4648200"/>
          </a:xfrm>
        </p:spPr>
        <p:txBody>
          <a:bodyPr>
            <a:noAutofit/>
          </a:bodyPr>
          <a:lstStyle/>
          <a:p>
            <a:pPr indent="0" eaLnBrk="1" hangingPunct="1">
              <a:buFont typeface="Wingdings" charset="0"/>
              <a:buNone/>
            </a:pPr>
            <a:r>
              <a:rPr lang="en-US" sz="2800" dirty="0" smtClean="0">
                <a:solidFill>
                  <a:srgbClr val="FFFFFF"/>
                </a:solidFill>
                <a:latin typeface="Times"/>
                <a:ea typeface="ＭＳ Ｐゴシック" charset="0"/>
                <a:cs typeface="Times"/>
              </a:rPr>
              <a:t>Available </a:t>
            </a:r>
            <a:r>
              <a:rPr lang="en-US" sz="2800" b="1" dirty="0">
                <a:solidFill>
                  <a:srgbClr val="FFFFFF"/>
                </a:solidFill>
                <a:latin typeface="Times"/>
                <a:ea typeface="ＭＳ Ｐゴシック" charset="0"/>
                <a:cs typeface="Times"/>
              </a:rPr>
              <a:t>ONLY</a:t>
            </a:r>
            <a:r>
              <a:rPr lang="en-US" sz="2800" dirty="0">
                <a:solidFill>
                  <a:srgbClr val="FFFFFF"/>
                </a:solidFill>
                <a:latin typeface="Times"/>
                <a:ea typeface="ＭＳ Ｐゴシック" charset="0"/>
                <a:cs typeface="Times"/>
              </a:rPr>
              <a:t> via the UIL </a:t>
            </a:r>
            <a:r>
              <a:rPr lang="en-US" sz="2800" dirty="0" smtClean="0">
                <a:solidFill>
                  <a:srgbClr val="FFFFFF"/>
                </a:solidFill>
                <a:latin typeface="Times"/>
                <a:ea typeface="ＭＳ Ｐゴシック" charset="0"/>
                <a:cs typeface="Times"/>
              </a:rPr>
              <a:t>website and covers the following:</a:t>
            </a:r>
            <a:endParaRPr lang="en-US" sz="2800" b="1" dirty="0" smtClean="0">
              <a:solidFill>
                <a:srgbClr val="FFFFFF"/>
              </a:solidFill>
              <a:latin typeface="Times"/>
              <a:ea typeface="ＭＳ Ｐゴシック" charset="0"/>
              <a:cs typeface="Times"/>
            </a:endParaRPr>
          </a:p>
          <a:p>
            <a:pPr indent="0" eaLnBrk="1" hangingPunct="1">
              <a:lnSpc>
                <a:spcPct val="110000"/>
              </a:lnSpc>
              <a:buFont typeface="Wingdings" charset="0"/>
              <a:buNone/>
            </a:pPr>
            <a:r>
              <a:rPr lang="en-US" sz="2000" b="1" dirty="0" smtClean="0">
                <a:solidFill>
                  <a:srgbClr val="FFFFFF"/>
                </a:solidFill>
                <a:latin typeface="Times"/>
                <a:ea typeface="ＭＳ Ｐゴシック" charset="0"/>
                <a:cs typeface="Times"/>
              </a:rPr>
              <a:t>	• CONSTITUTION </a:t>
            </a:r>
            <a:r>
              <a:rPr lang="en-US" sz="2000" b="1" dirty="0">
                <a:solidFill>
                  <a:srgbClr val="FFFFFF"/>
                </a:solidFill>
                <a:latin typeface="Times"/>
                <a:ea typeface="ＭＳ Ｐゴシック" charset="0"/>
                <a:cs typeface="Times"/>
              </a:rPr>
              <a:t>AND CONTEST RULES </a:t>
            </a:r>
            <a:r>
              <a:rPr lang="en-US" sz="2000" b="1" dirty="0" smtClean="0">
                <a:solidFill>
                  <a:srgbClr val="FFFFFF"/>
                </a:solidFill>
                <a:latin typeface="Times"/>
                <a:ea typeface="ＭＳ Ｐゴシック" charset="0"/>
                <a:cs typeface="Times"/>
              </a:rPr>
              <a:t>(C&amp;CR) for both 	HS and JH</a:t>
            </a:r>
          </a:p>
          <a:p>
            <a:pPr indent="0" eaLnBrk="1" hangingPunct="1">
              <a:lnSpc>
                <a:spcPct val="110000"/>
              </a:lnSpc>
              <a:buFont typeface="Wingdings" charset="0"/>
              <a:buNone/>
            </a:pPr>
            <a:r>
              <a:rPr lang="en-US" sz="2000" b="1" dirty="0" smtClean="0">
                <a:solidFill>
                  <a:srgbClr val="FFFFFF"/>
                </a:solidFill>
                <a:latin typeface="Times"/>
                <a:ea typeface="ＭＳ Ｐゴシック" charset="0"/>
                <a:cs typeface="Times"/>
              </a:rPr>
              <a:t>	• ETHICS </a:t>
            </a:r>
            <a:r>
              <a:rPr lang="en-US" sz="2000" b="1" dirty="0">
                <a:solidFill>
                  <a:srgbClr val="FFFFFF"/>
                </a:solidFill>
                <a:latin typeface="Times"/>
                <a:ea typeface="ＭＳ Ｐゴシック" charset="0"/>
                <a:cs typeface="Times"/>
              </a:rPr>
              <a:t>AND </a:t>
            </a:r>
            <a:r>
              <a:rPr lang="en-US" sz="2000" b="1" dirty="0" smtClean="0">
                <a:solidFill>
                  <a:srgbClr val="FFFFFF"/>
                </a:solidFill>
                <a:latin typeface="Times"/>
                <a:ea typeface="ＭＳ Ｐゴシック" charset="0"/>
                <a:cs typeface="Times"/>
              </a:rPr>
              <a:t>SPORTSMANSHIP  through Positive Coaching Alliance</a:t>
            </a:r>
            <a:endParaRPr lang="en-US" sz="2000" dirty="0" smtClean="0">
              <a:solidFill>
                <a:srgbClr val="FFFFFF"/>
              </a:solidFill>
              <a:latin typeface="Times"/>
              <a:ea typeface="ＭＳ Ｐゴシック" charset="0"/>
              <a:cs typeface="Times"/>
            </a:endParaRPr>
          </a:p>
          <a:p>
            <a:pPr indent="0" eaLnBrk="1" hangingPunct="1">
              <a:lnSpc>
                <a:spcPct val="110000"/>
              </a:lnSpc>
              <a:buFont typeface="Wingdings" charset="0"/>
              <a:buNone/>
            </a:pPr>
            <a:r>
              <a:rPr lang="en-US" sz="2000" b="1" dirty="0" smtClean="0">
                <a:solidFill>
                  <a:srgbClr val="FFFFFF"/>
                </a:solidFill>
                <a:latin typeface="Times"/>
                <a:ea typeface="ＭＳ Ｐゴシック" charset="0"/>
                <a:cs typeface="Times"/>
              </a:rPr>
              <a:t>	• UIL </a:t>
            </a:r>
            <a:r>
              <a:rPr lang="en-US" sz="2000" b="1" dirty="0">
                <a:solidFill>
                  <a:srgbClr val="FFFFFF"/>
                </a:solidFill>
                <a:latin typeface="Times"/>
                <a:ea typeface="ＭＳ Ｐゴシック" charset="0"/>
                <a:cs typeface="Times"/>
              </a:rPr>
              <a:t>STEROID EDUCATION </a:t>
            </a:r>
            <a:r>
              <a:rPr lang="en-US" sz="2000" b="1" dirty="0" smtClean="0">
                <a:solidFill>
                  <a:srgbClr val="FFFFFF"/>
                </a:solidFill>
                <a:latin typeface="Times"/>
                <a:ea typeface="ＭＳ Ｐゴシック" charset="0"/>
                <a:cs typeface="Times"/>
              </a:rPr>
              <a:t>VIDEO</a:t>
            </a:r>
            <a:endParaRPr lang="en-US" sz="2000" dirty="0" smtClean="0">
              <a:solidFill>
                <a:srgbClr val="FFFFFF"/>
              </a:solidFill>
              <a:latin typeface="Times"/>
              <a:ea typeface="ＭＳ Ｐゴシック" charset="0"/>
              <a:cs typeface="Times"/>
            </a:endParaRPr>
          </a:p>
          <a:p>
            <a:pPr indent="0" eaLnBrk="1" hangingPunct="1">
              <a:lnSpc>
                <a:spcPct val="110000"/>
              </a:lnSpc>
              <a:buFont typeface="Wingdings" charset="0"/>
              <a:buNone/>
            </a:pPr>
            <a:r>
              <a:rPr lang="en-US" sz="2000" b="1" dirty="0" smtClean="0">
                <a:solidFill>
                  <a:srgbClr val="FFFFFF"/>
                </a:solidFill>
                <a:latin typeface="Times"/>
                <a:ea typeface="ＭＳ Ｐゴシック" charset="0"/>
                <a:cs typeface="Times"/>
              </a:rPr>
              <a:t>	• SAFETY TRAINING</a:t>
            </a:r>
            <a:r>
              <a:rPr lang="en-US" sz="2000" b="1" dirty="0">
                <a:solidFill>
                  <a:srgbClr val="FFFFFF"/>
                </a:solidFill>
                <a:latin typeface="Times"/>
                <a:ea typeface="ＭＳ Ｐゴシック" charset="0"/>
                <a:cs typeface="Times"/>
              </a:rPr>
              <a:t> </a:t>
            </a:r>
            <a:r>
              <a:rPr lang="en-US" sz="2000" b="1" dirty="0" smtClean="0">
                <a:solidFill>
                  <a:srgbClr val="FFFFFF"/>
                </a:solidFill>
                <a:latin typeface="Times"/>
                <a:ea typeface="ＭＳ Ｐゴシック" charset="0"/>
                <a:cs typeface="Times"/>
              </a:rPr>
              <a:t>(</a:t>
            </a:r>
            <a:r>
              <a:rPr lang="en-US" sz="2000" dirty="0" smtClean="0">
                <a:solidFill>
                  <a:srgbClr val="FFFFFF"/>
                </a:solidFill>
                <a:latin typeface="Times"/>
                <a:ea typeface="ＭＳ Ｐゴシック" charset="0"/>
                <a:cs typeface="Times"/>
              </a:rPr>
              <a:t>Senate </a:t>
            </a:r>
            <a:r>
              <a:rPr lang="en-US" sz="2000" dirty="0">
                <a:solidFill>
                  <a:srgbClr val="FFFFFF"/>
                </a:solidFill>
                <a:latin typeface="Times"/>
                <a:ea typeface="ＭＳ Ｐゴシック" charset="0"/>
                <a:cs typeface="Times"/>
              </a:rPr>
              <a:t>Bill </a:t>
            </a:r>
            <a:r>
              <a:rPr lang="en-US" sz="2000" dirty="0" smtClean="0">
                <a:solidFill>
                  <a:srgbClr val="FFFFFF"/>
                </a:solidFill>
                <a:latin typeface="Times"/>
                <a:ea typeface="ＭＳ Ｐゴシック" charset="0"/>
                <a:cs typeface="Times"/>
              </a:rPr>
              <a:t>82)</a:t>
            </a:r>
          </a:p>
          <a:p>
            <a:pPr indent="0" eaLnBrk="1" hangingPunct="1">
              <a:lnSpc>
                <a:spcPct val="110000"/>
              </a:lnSpc>
              <a:buFont typeface="Wingdings" charset="0"/>
              <a:buNone/>
            </a:pPr>
            <a:r>
              <a:rPr lang="en-US" sz="2000" b="1" dirty="0" smtClean="0">
                <a:solidFill>
                  <a:srgbClr val="FFFFFF"/>
                </a:solidFill>
                <a:latin typeface="Times"/>
                <a:ea typeface="ＭＳ Ｐゴシック" charset="0"/>
                <a:cs typeface="Times"/>
              </a:rPr>
              <a:t>	• Sport-specific modules</a:t>
            </a:r>
            <a:endParaRPr lang="en-US" sz="2000" b="1" dirty="0">
              <a:solidFill>
                <a:srgbClr val="FFFFFF"/>
              </a:solidFill>
              <a:latin typeface="Times"/>
              <a:ea typeface="ＭＳ Ｐゴシック" charset="0"/>
              <a:cs typeface="Time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8080375" cy="1371600"/>
          </a:xfrm>
        </p:spPr>
        <p:txBody>
          <a:bodyPr/>
          <a:lstStyle/>
          <a:p>
            <a:pPr eaLnBrk="1" hangingPunct="1"/>
            <a:r>
              <a:rPr lang="en-US" sz="4000" b="1" dirty="0">
                <a:solidFill>
                  <a:srgbClr val="FFFFFF"/>
                </a:solidFill>
                <a:latin typeface="Times"/>
                <a:ea typeface="ＭＳ Ｐゴシック" charset="0"/>
                <a:cs typeface="Times"/>
              </a:rPr>
              <a:t>UIL Rules Compliance Program</a:t>
            </a:r>
            <a:br>
              <a:rPr lang="en-US" sz="4000" b="1" dirty="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 (RCP) 2013</a:t>
            </a:r>
            <a:r>
              <a:rPr lang="en-US" sz="4000" b="1" dirty="0">
                <a:solidFill>
                  <a:srgbClr val="FFFFFF"/>
                </a:solidFill>
                <a:latin typeface="Times"/>
                <a:ea typeface="ＭＳ Ｐゴシック" charset="0"/>
                <a:cs typeface="Times"/>
              </a:rPr>
              <a:t>-14</a:t>
            </a:r>
            <a:endParaRPr lang="en-US" sz="4000" dirty="0">
              <a:solidFill>
                <a:srgbClr val="FFFFFF"/>
              </a:solidFill>
              <a:latin typeface="Times"/>
              <a:ea typeface="ＭＳ Ｐゴシック" charset="0"/>
              <a:cs typeface="Times"/>
            </a:endParaRPr>
          </a:p>
        </p:txBody>
      </p:sp>
      <p:sp>
        <p:nvSpPr>
          <p:cNvPr id="35843" name="Rectangle 3"/>
          <p:cNvSpPr>
            <a:spLocks noGrp="1" noChangeArrowheads="1"/>
          </p:cNvSpPr>
          <p:nvPr>
            <p:ph type="body" idx="1"/>
          </p:nvPr>
        </p:nvSpPr>
        <p:spPr>
          <a:xfrm>
            <a:off x="685800" y="1600200"/>
            <a:ext cx="8077200" cy="4876800"/>
          </a:xfrm>
        </p:spPr>
        <p:txBody>
          <a:bodyPr>
            <a:normAutofit fontScale="25000" lnSpcReduction="20000"/>
          </a:bodyPr>
          <a:lstStyle/>
          <a:p>
            <a:pPr eaLnBrk="1" hangingPunct="1">
              <a:lnSpc>
                <a:spcPct val="80000"/>
              </a:lnSpc>
              <a:buFont typeface="Wingdings" charset="0"/>
              <a:buNone/>
            </a:pPr>
            <a:endParaRPr lang="en-US" sz="1200" dirty="0">
              <a:latin typeface="Arial" charset="0"/>
              <a:ea typeface="ＭＳ Ｐゴシック" charset="0"/>
              <a:cs typeface="ＭＳ Ｐゴシック" charset="0"/>
            </a:endParaRPr>
          </a:p>
          <a:p>
            <a:pPr marL="342900" lvl="2" indent="-342900" eaLnBrk="1" hangingPunct="1">
              <a:lnSpc>
                <a:spcPct val="140000"/>
              </a:lnSpc>
              <a:spcBef>
                <a:spcPts val="1000"/>
              </a:spcBef>
              <a:buClr>
                <a:schemeClr val="accent2"/>
              </a:buClr>
              <a:buNone/>
            </a:pPr>
            <a:r>
              <a:rPr lang="en-US" sz="8000" dirty="0" smtClean="0">
                <a:latin typeface="Times"/>
                <a:ea typeface="ＭＳ Ｐゴシック" charset="0"/>
                <a:cs typeface="Times"/>
              </a:rPr>
              <a:t>NFHS </a:t>
            </a:r>
            <a:r>
              <a:rPr lang="en-US" sz="8000" dirty="0">
                <a:latin typeface="Times"/>
                <a:ea typeface="ＭＳ Ｐゴシック" charset="0"/>
                <a:cs typeface="Times"/>
              </a:rPr>
              <a:t>Required Courses </a:t>
            </a:r>
            <a:r>
              <a:rPr lang="en-US" sz="8000" dirty="0" smtClean="0">
                <a:latin typeface="Times"/>
                <a:ea typeface="ＭＳ Ｐゴシック" charset="0"/>
                <a:cs typeface="Times"/>
              </a:rPr>
              <a:t>- link </a:t>
            </a:r>
            <a:r>
              <a:rPr lang="en-US" sz="8000" dirty="0">
                <a:latin typeface="Times"/>
                <a:ea typeface="ＭＳ Ｐゴシック" charset="0"/>
                <a:cs typeface="Times"/>
              </a:rPr>
              <a:t>available on the UIL </a:t>
            </a:r>
            <a:r>
              <a:rPr lang="en-US" sz="8000" dirty="0" smtClean="0">
                <a:latin typeface="Times"/>
                <a:ea typeface="ＭＳ Ｐゴシック" charset="0"/>
                <a:cs typeface="Times"/>
              </a:rPr>
              <a:t>website</a:t>
            </a:r>
            <a:r>
              <a:rPr lang="en-US" altLang="ja-JP" sz="8000" dirty="0" smtClean="0">
                <a:latin typeface="Times"/>
                <a:ea typeface="ＭＳ Ｐゴシック" charset="0"/>
                <a:cs typeface="Times"/>
              </a:rPr>
              <a:t>	      </a:t>
            </a:r>
          </a:p>
          <a:p>
            <a:pPr eaLnBrk="1" hangingPunct="1">
              <a:lnSpc>
                <a:spcPct val="140000"/>
              </a:lnSpc>
              <a:spcBef>
                <a:spcPts val="1000"/>
              </a:spcBef>
              <a:buClr>
                <a:schemeClr val="accent2"/>
              </a:buClr>
              <a:buFont typeface="Wingdings" charset="0"/>
              <a:buNone/>
            </a:pPr>
            <a:r>
              <a:rPr lang="en-US" altLang="ja-JP" sz="8000" dirty="0" smtClean="0">
                <a:latin typeface="Times"/>
                <a:ea typeface="ＭＳ Ｐゴシック" charset="0"/>
                <a:cs typeface="Times"/>
              </a:rPr>
              <a:t>	       1.  </a:t>
            </a:r>
            <a:r>
              <a:rPr lang="ja-JP" altLang="en-US" sz="8000" dirty="0" smtClean="0">
                <a:latin typeface="Times"/>
                <a:ea typeface="ＭＳ Ｐゴシック" charset="0"/>
                <a:cs typeface="Times"/>
              </a:rPr>
              <a:t>“</a:t>
            </a:r>
            <a:r>
              <a:rPr lang="en-US" sz="8000" u="sng" dirty="0">
                <a:latin typeface="Times"/>
                <a:ea typeface="ＭＳ Ｐゴシック" charset="0"/>
                <a:cs typeface="Times"/>
              </a:rPr>
              <a:t>NFHS TEACHING AND MODELING  BEHAVIOR</a:t>
            </a:r>
            <a:r>
              <a:rPr lang="ja-JP" altLang="en-US" sz="8000" dirty="0">
                <a:latin typeface="Times"/>
                <a:ea typeface="ＭＳ Ｐゴシック" charset="0"/>
                <a:cs typeface="Times"/>
              </a:rPr>
              <a:t>”</a:t>
            </a:r>
            <a:r>
              <a:rPr lang="en-US" sz="8000" dirty="0">
                <a:latin typeface="Times"/>
                <a:ea typeface="ＭＳ Ｐゴシック" charset="0"/>
                <a:cs typeface="Times"/>
              </a:rPr>
              <a:t> </a:t>
            </a:r>
            <a:r>
              <a:rPr lang="en-US" sz="8000" dirty="0" smtClean="0">
                <a:latin typeface="Times"/>
                <a:ea typeface="ＭＳ Ｐゴシック" charset="0"/>
                <a:cs typeface="Times"/>
              </a:rPr>
              <a:t>COURSE</a:t>
            </a:r>
          </a:p>
          <a:p>
            <a:pPr marL="0" indent="0" eaLnBrk="1" hangingPunct="1">
              <a:lnSpc>
                <a:spcPct val="140000"/>
              </a:lnSpc>
              <a:spcBef>
                <a:spcPts val="1000"/>
              </a:spcBef>
              <a:buClr>
                <a:schemeClr val="accent2"/>
              </a:buClr>
              <a:buNone/>
            </a:pPr>
            <a:r>
              <a:rPr lang="en-US" sz="8000" dirty="0">
                <a:latin typeface="Times"/>
                <a:ea typeface="ＭＳ Ｐゴシック" charset="0"/>
                <a:cs typeface="Times"/>
              </a:rPr>
              <a:t>	</a:t>
            </a:r>
            <a:r>
              <a:rPr lang="en-US" sz="8000" dirty="0" smtClean="0">
                <a:latin typeface="Times"/>
                <a:ea typeface="ＭＳ Ｐゴシック" charset="0"/>
                <a:cs typeface="Times"/>
              </a:rPr>
              <a:t>	• Minimum </a:t>
            </a:r>
            <a:r>
              <a:rPr lang="en-US" sz="8000" dirty="0">
                <a:latin typeface="Times"/>
                <a:ea typeface="ＭＳ Ｐゴシック" charset="0"/>
                <a:cs typeface="Times"/>
              </a:rPr>
              <a:t>penalty for </a:t>
            </a:r>
            <a:r>
              <a:rPr lang="en-US" sz="8000" dirty="0" smtClean="0">
                <a:latin typeface="Times"/>
                <a:ea typeface="ＭＳ Ｐゴシック" charset="0"/>
                <a:cs typeface="Times"/>
              </a:rPr>
              <a:t>misconduct</a:t>
            </a:r>
          </a:p>
          <a:p>
            <a:pPr marL="685800" lvl="2" indent="0" eaLnBrk="1" hangingPunct="1">
              <a:lnSpc>
                <a:spcPct val="140000"/>
              </a:lnSpc>
              <a:spcBef>
                <a:spcPts val="1000"/>
              </a:spcBef>
              <a:buClr>
                <a:schemeClr val="accent2"/>
              </a:buClr>
              <a:buNone/>
            </a:pPr>
            <a:r>
              <a:rPr lang="en-US" altLang="ja-JP" sz="8000" dirty="0" smtClean="0">
                <a:latin typeface="Times"/>
                <a:ea typeface="ＭＳ Ｐゴシック" charset="0"/>
                <a:cs typeface="Times"/>
              </a:rPr>
              <a:t>		• 1.5 </a:t>
            </a:r>
            <a:r>
              <a:rPr lang="en-US" altLang="ja-JP" sz="8000" dirty="0">
                <a:latin typeface="Times"/>
                <a:ea typeface="ＭＳ Ｐゴシック" charset="0"/>
                <a:cs typeface="Times"/>
              </a:rPr>
              <a:t>hour course/$20 </a:t>
            </a:r>
          </a:p>
          <a:p>
            <a:pPr marL="685800" lvl="2" indent="0" eaLnBrk="1" hangingPunct="1">
              <a:lnSpc>
                <a:spcPct val="140000"/>
              </a:lnSpc>
              <a:spcBef>
                <a:spcPts val="1000"/>
              </a:spcBef>
              <a:buClr>
                <a:schemeClr val="accent2"/>
              </a:buClr>
              <a:buNone/>
            </a:pPr>
            <a:r>
              <a:rPr lang="en-US" altLang="ja-JP" sz="8000" dirty="0" smtClean="0">
                <a:latin typeface="Times"/>
                <a:ea typeface="ＭＳ Ｐゴシック" charset="0"/>
                <a:cs typeface="Times"/>
              </a:rPr>
              <a:t>2.	</a:t>
            </a:r>
            <a:r>
              <a:rPr lang="ja-JP" altLang="en-US" sz="8000" dirty="0" smtClean="0">
                <a:latin typeface="Times"/>
                <a:ea typeface="ＭＳ Ｐゴシック" charset="0"/>
                <a:cs typeface="Times"/>
              </a:rPr>
              <a:t>“</a:t>
            </a:r>
            <a:r>
              <a:rPr lang="en-US" sz="8000" u="sng" dirty="0">
                <a:latin typeface="Times"/>
                <a:ea typeface="ＭＳ Ｐゴシック" charset="0"/>
                <a:cs typeface="Times"/>
              </a:rPr>
              <a:t>NFHS FUNDAMENTALS OF COACHING</a:t>
            </a:r>
            <a:r>
              <a:rPr lang="ja-JP" altLang="en-US" sz="8000" dirty="0">
                <a:latin typeface="Times"/>
                <a:ea typeface="ＭＳ Ｐゴシック" charset="0"/>
                <a:cs typeface="Times"/>
              </a:rPr>
              <a:t>”</a:t>
            </a:r>
            <a:r>
              <a:rPr lang="en-US" sz="8000" dirty="0">
                <a:latin typeface="Times"/>
                <a:ea typeface="ＭＳ Ｐゴシック" charset="0"/>
                <a:cs typeface="Times"/>
              </a:rPr>
              <a:t> COURSE</a:t>
            </a:r>
          </a:p>
          <a:p>
            <a:pPr marL="685800" lvl="2" indent="0" eaLnBrk="1" hangingPunct="1">
              <a:lnSpc>
                <a:spcPct val="140000"/>
              </a:lnSpc>
              <a:spcBef>
                <a:spcPts val="1000"/>
              </a:spcBef>
              <a:buClr>
                <a:schemeClr val="accent2"/>
              </a:buClr>
              <a:buNone/>
            </a:pPr>
            <a:r>
              <a:rPr lang="en-US" sz="8000" dirty="0" smtClean="0">
                <a:latin typeface="Times"/>
                <a:ea typeface="ＭＳ Ｐゴシック" charset="0"/>
                <a:cs typeface="Times"/>
              </a:rPr>
              <a:t>		• All first </a:t>
            </a:r>
            <a:r>
              <a:rPr lang="en-US" sz="8000" dirty="0">
                <a:latin typeface="Times"/>
                <a:ea typeface="ＭＳ Ｐゴシック" charset="0"/>
                <a:cs typeface="Times"/>
              </a:rPr>
              <a:t>year coaches and any coach who is not a full </a:t>
            </a:r>
            <a:r>
              <a:rPr lang="en-US" sz="8000" dirty="0" smtClean="0">
                <a:latin typeface="Times"/>
                <a:ea typeface="ＭＳ Ｐゴシック" charset="0"/>
                <a:cs typeface="Times"/>
              </a:rPr>
              <a:t>		 employee </a:t>
            </a:r>
            <a:r>
              <a:rPr lang="en-US" sz="8000" dirty="0">
                <a:latin typeface="Times"/>
                <a:ea typeface="ＭＳ Ｐゴシック" charset="0"/>
                <a:cs typeface="Times"/>
              </a:rPr>
              <a:t>of the </a:t>
            </a:r>
            <a:r>
              <a:rPr lang="en-US" sz="8000" dirty="0" smtClean="0">
                <a:latin typeface="Times"/>
                <a:ea typeface="ＭＳ Ｐゴシック" charset="0"/>
                <a:cs typeface="Times"/>
              </a:rPr>
              <a:t>school district </a:t>
            </a:r>
            <a:r>
              <a:rPr lang="en-US" sz="8000" dirty="0">
                <a:latin typeface="Times"/>
                <a:ea typeface="ＭＳ Ｐゴシック" charset="0"/>
                <a:cs typeface="Times"/>
              </a:rPr>
              <a:t>(exception: coaches who </a:t>
            </a:r>
            <a:r>
              <a:rPr lang="en-US" sz="8000" dirty="0" smtClean="0">
                <a:latin typeface="Times"/>
                <a:ea typeface="ＭＳ Ｐゴシック" charset="0"/>
                <a:cs typeface="Times"/>
              </a:rPr>
              <a:t>		 qualify </a:t>
            </a:r>
            <a:r>
              <a:rPr lang="en-US" sz="8000" dirty="0">
                <a:latin typeface="Times"/>
                <a:ea typeface="ＭＳ Ｐゴシック" charset="0"/>
                <a:cs typeface="Times"/>
              </a:rPr>
              <a:t>for the exception </a:t>
            </a:r>
            <a:r>
              <a:rPr lang="en-US" sz="8000" dirty="0" smtClean="0">
                <a:latin typeface="Times"/>
                <a:ea typeface="ＭＳ Ｐゴシック" charset="0"/>
                <a:cs typeface="Times"/>
              </a:rPr>
              <a:t>under Section 1202</a:t>
            </a:r>
            <a:r>
              <a:rPr lang="en-US" sz="8000" dirty="0">
                <a:latin typeface="Times"/>
                <a:ea typeface="ＭＳ Ｐゴシック" charset="0"/>
                <a:cs typeface="Times"/>
              </a:rPr>
              <a:t>(a)(3)</a:t>
            </a:r>
            <a:r>
              <a:rPr lang="en-US" sz="8000" dirty="0" smtClean="0">
                <a:latin typeface="Times"/>
                <a:ea typeface="ＭＳ Ｐゴシック" charset="0"/>
                <a:cs typeface="Times"/>
              </a:rPr>
              <a:t>.</a:t>
            </a:r>
          </a:p>
          <a:p>
            <a:pPr marL="685800" lvl="2" indent="0" eaLnBrk="1" hangingPunct="1">
              <a:lnSpc>
                <a:spcPct val="140000"/>
              </a:lnSpc>
              <a:spcBef>
                <a:spcPts val="1000"/>
              </a:spcBef>
              <a:buClr>
                <a:schemeClr val="accent2"/>
              </a:buClr>
              <a:buNone/>
            </a:pPr>
            <a:r>
              <a:rPr lang="en-US" altLang="ja-JP" sz="8000" dirty="0" smtClean="0">
                <a:latin typeface="Times"/>
                <a:ea typeface="ＭＳ Ｐゴシック" charset="0"/>
                <a:cs typeface="Times"/>
              </a:rPr>
              <a:t>		• 6 </a:t>
            </a:r>
            <a:r>
              <a:rPr lang="en-US" altLang="ja-JP" sz="8000" dirty="0">
                <a:latin typeface="Times"/>
                <a:ea typeface="ＭＳ Ｐゴシック" charset="0"/>
                <a:cs typeface="Times"/>
              </a:rPr>
              <a:t>hour course/$35 </a:t>
            </a:r>
            <a:endParaRPr lang="en-US" altLang="ja-JP" sz="8000" b="1" dirty="0" smtClean="0">
              <a:latin typeface="Times"/>
              <a:ea typeface="ＭＳ Ｐゴシック" charset="0"/>
              <a:cs typeface="Times"/>
            </a:endParaRPr>
          </a:p>
          <a:p>
            <a:pPr marL="685800" lvl="2" indent="0" eaLnBrk="1" hangingPunct="1">
              <a:lnSpc>
                <a:spcPct val="140000"/>
              </a:lnSpc>
              <a:spcBef>
                <a:spcPts val="1000"/>
              </a:spcBef>
              <a:buClr>
                <a:schemeClr val="accent2"/>
              </a:buClr>
              <a:buNone/>
            </a:pPr>
            <a:r>
              <a:rPr lang="en-US" altLang="ja-JP" sz="8000" b="1" dirty="0" smtClean="0">
                <a:solidFill>
                  <a:srgbClr val="FFFF00"/>
                </a:solidFill>
                <a:latin typeface="Times"/>
                <a:ea typeface="ＭＳ Ｐゴシック" charset="0"/>
                <a:cs typeface="Times"/>
              </a:rPr>
              <a:t>PLEASE </a:t>
            </a:r>
            <a:r>
              <a:rPr lang="en-US" altLang="ja-JP" sz="8000" b="1" dirty="0">
                <a:solidFill>
                  <a:srgbClr val="FFFF00"/>
                </a:solidFill>
                <a:latin typeface="Times"/>
                <a:ea typeface="ＭＳ Ｐゴシック" charset="0"/>
                <a:cs typeface="Times"/>
              </a:rPr>
              <a:t>PRINT CERTIFICATE TO VERIFY COMPLETION.</a:t>
            </a:r>
          </a:p>
          <a:p>
            <a:pPr marL="685800" lvl="2" indent="0" eaLnBrk="1" hangingPunct="1">
              <a:lnSpc>
                <a:spcPct val="140000"/>
              </a:lnSpc>
              <a:spcBef>
                <a:spcPts val="1000"/>
              </a:spcBef>
              <a:buClr>
                <a:schemeClr val="accent2"/>
              </a:buClr>
              <a:buNone/>
            </a:pPr>
            <a:endParaRPr lang="en-US" sz="3200" dirty="0" smtClean="0">
              <a:solidFill>
                <a:srgbClr val="FFFFFF"/>
              </a:solidFill>
              <a:latin typeface="Times New Roman" charset="0"/>
              <a:ea typeface="ＭＳ Ｐゴシック" charset="0"/>
            </a:endParaRPr>
          </a:p>
          <a:p>
            <a:pPr lvl="2" eaLnBrk="1" hangingPunct="1">
              <a:lnSpc>
                <a:spcPct val="140000"/>
              </a:lnSpc>
              <a:spcBef>
                <a:spcPts val="1000"/>
              </a:spcBef>
              <a:buClr>
                <a:schemeClr val="accent2"/>
              </a:buClr>
            </a:pPr>
            <a:endParaRPr lang="en-US" sz="3200" dirty="0">
              <a:solidFill>
                <a:srgbClr val="FFFFFF"/>
              </a:solidFill>
              <a:latin typeface="Times New Roman" charset="0"/>
              <a:ea typeface="ＭＳ Ｐゴシック"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8080375" cy="1371600"/>
          </a:xfrm>
        </p:spPr>
        <p:txBody>
          <a:bodyPr/>
          <a:lstStyle/>
          <a:p>
            <a:pPr eaLnBrk="1" hangingPunct="1"/>
            <a:r>
              <a:rPr lang="en-US" sz="4000" b="1" dirty="0" smtClean="0">
                <a:solidFill>
                  <a:srgbClr val="FFFFFF"/>
                </a:solidFill>
                <a:latin typeface="Times"/>
                <a:ea typeface="ＭＳ Ｐゴシック" charset="0"/>
                <a:cs typeface="Times"/>
              </a:rPr>
              <a:t>REQUIRED FORMS FOR ALL STUDENT PARTICIPATION</a:t>
            </a:r>
            <a:endParaRPr lang="en-US" sz="4000" b="1" dirty="0">
              <a:solidFill>
                <a:srgbClr val="FFFFFF"/>
              </a:solidFill>
              <a:latin typeface="Times"/>
              <a:ea typeface="ＭＳ Ｐゴシック" charset="0"/>
              <a:cs typeface="Times"/>
            </a:endParaRPr>
          </a:p>
        </p:txBody>
      </p:sp>
      <p:sp>
        <p:nvSpPr>
          <p:cNvPr id="34819" name="Rectangle 3"/>
          <p:cNvSpPr>
            <a:spLocks noGrp="1" noChangeArrowheads="1"/>
          </p:cNvSpPr>
          <p:nvPr>
            <p:ph type="body" idx="1"/>
          </p:nvPr>
        </p:nvSpPr>
        <p:spPr>
          <a:xfrm>
            <a:off x="1219200" y="1828800"/>
            <a:ext cx="6934200" cy="4114800"/>
          </a:xfrm>
        </p:spPr>
        <p:txBody>
          <a:bodyPr>
            <a:noAutofit/>
          </a:bodyPr>
          <a:lstStyle/>
          <a:p>
            <a:pPr marL="0" indent="0" eaLnBrk="1" hangingPunct="1">
              <a:lnSpc>
                <a:spcPct val="80000"/>
              </a:lnSpc>
              <a:buClr>
                <a:schemeClr val="accent2"/>
              </a:buClr>
              <a:buNone/>
            </a:pPr>
            <a:r>
              <a:rPr lang="en-US" sz="2400" b="1" dirty="0" smtClean="0">
                <a:solidFill>
                  <a:srgbClr val="FFFFFF"/>
                </a:solidFill>
                <a:effectLst>
                  <a:outerShdw blurRad="38100" dist="38100" dir="2700000" algn="tl">
                    <a:srgbClr val="FFFFFF"/>
                  </a:outerShdw>
                </a:effectLst>
                <a:latin typeface="Times"/>
                <a:ea typeface="ＭＳ Ｐゴシック" charset="0"/>
                <a:cs typeface="Times"/>
              </a:rPr>
              <a:t>•  </a:t>
            </a:r>
            <a:r>
              <a:rPr lang="en-US" sz="2400" dirty="0" smtClean="0">
                <a:solidFill>
                  <a:srgbClr val="FFFFFF"/>
                </a:solidFill>
                <a:latin typeface="Times"/>
                <a:ea typeface="ＭＳ Ｐゴシック" charset="0"/>
                <a:cs typeface="Times"/>
              </a:rPr>
              <a:t>Pre </a:t>
            </a:r>
            <a:r>
              <a:rPr lang="en-US" sz="2400" dirty="0">
                <a:solidFill>
                  <a:srgbClr val="FFFFFF"/>
                </a:solidFill>
                <a:latin typeface="Times"/>
                <a:ea typeface="ＭＳ Ｐゴシック" charset="0"/>
                <a:cs typeface="Times"/>
              </a:rPr>
              <a:t>Participation Physical Examination </a:t>
            </a:r>
            <a:r>
              <a:rPr lang="en-US" sz="2400" dirty="0" smtClean="0">
                <a:solidFill>
                  <a:srgbClr val="FFFFFF"/>
                </a:solidFill>
                <a:latin typeface="Times"/>
                <a:ea typeface="ＭＳ Ｐゴシック" charset="0"/>
                <a:cs typeface="Times"/>
              </a:rPr>
              <a:t>Form </a:t>
            </a:r>
            <a:endParaRPr lang="en-US" sz="2400" dirty="0">
              <a:solidFill>
                <a:srgbClr val="FFFFFF"/>
              </a:solidFill>
              <a:latin typeface="Times"/>
              <a:ea typeface="ＭＳ Ｐゴシック" charset="0"/>
              <a:cs typeface="Times"/>
            </a:endParaRPr>
          </a:p>
          <a:p>
            <a:pPr marL="0" indent="0" eaLnBrk="1" hangingPunct="1">
              <a:lnSpc>
                <a:spcPct val="80000"/>
              </a:lnSpc>
              <a:buClr>
                <a:schemeClr val="accent2"/>
              </a:buClr>
              <a:buNone/>
            </a:pPr>
            <a:r>
              <a:rPr lang="en-US" sz="2400" dirty="0" smtClean="0">
                <a:solidFill>
                  <a:srgbClr val="FFFFFF"/>
                </a:solidFill>
                <a:latin typeface="Times"/>
                <a:ea typeface="ＭＳ Ｐゴシック" charset="0"/>
                <a:cs typeface="Times"/>
              </a:rPr>
              <a:t>•  Medical </a:t>
            </a:r>
            <a:r>
              <a:rPr lang="en-US" sz="2400" dirty="0">
                <a:solidFill>
                  <a:srgbClr val="FFFFFF"/>
                </a:solidFill>
                <a:latin typeface="Times"/>
                <a:ea typeface="ＭＳ Ｐゴシック" charset="0"/>
                <a:cs typeface="Times"/>
              </a:rPr>
              <a:t>History </a:t>
            </a:r>
            <a:r>
              <a:rPr lang="en-US" sz="2400" dirty="0" smtClean="0">
                <a:solidFill>
                  <a:srgbClr val="FFFFFF"/>
                </a:solidFill>
                <a:latin typeface="Times"/>
                <a:ea typeface="ＭＳ Ｐゴシック" charset="0"/>
                <a:cs typeface="Times"/>
              </a:rPr>
              <a:t>Form </a:t>
            </a:r>
            <a:endParaRPr lang="en-US" sz="2400" dirty="0">
              <a:solidFill>
                <a:srgbClr val="FFFFFF"/>
              </a:solidFill>
              <a:latin typeface="Times"/>
              <a:ea typeface="ＭＳ Ｐゴシック" charset="0"/>
              <a:cs typeface="Times"/>
            </a:endParaRPr>
          </a:p>
          <a:p>
            <a:pPr marL="0" indent="0" eaLnBrk="1" hangingPunct="1">
              <a:lnSpc>
                <a:spcPct val="80000"/>
              </a:lnSpc>
              <a:buClr>
                <a:schemeClr val="accent2"/>
              </a:buClr>
              <a:buNone/>
            </a:pPr>
            <a:r>
              <a:rPr lang="en-US" sz="2400" dirty="0" smtClean="0">
                <a:solidFill>
                  <a:srgbClr val="FFFFFF"/>
                </a:solidFill>
                <a:latin typeface="Times"/>
                <a:ea typeface="ＭＳ Ｐゴシック" charset="0"/>
                <a:cs typeface="Times"/>
              </a:rPr>
              <a:t>•  Rules Acknowledgment Form </a:t>
            </a:r>
            <a:endParaRPr lang="en-US" sz="2400" dirty="0">
              <a:solidFill>
                <a:srgbClr val="FFFFFF"/>
              </a:solidFill>
              <a:latin typeface="Times"/>
              <a:ea typeface="ＭＳ Ｐゴシック" charset="0"/>
              <a:cs typeface="Times"/>
            </a:endParaRPr>
          </a:p>
          <a:p>
            <a:pPr marL="0" indent="0" eaLnBrk="1" hangingPunct="1">
              <a:lnSpc>
                <a:spcPct val="80000"/>
              </a:lnSpc>
              <a:buClr>
                <a:schemeClr val="accent2"/>
              </a:buClr>
              <a:buNone/>
            </a:pPr>
            <a:r>
              <a:rPr lang="en-US" sz="2400" dirty="0" smtClean="0">
                <a:solidFill>
                  <a:srgbClr val="FFFFFF"/>
                </a:solidFill>
                <a:latin typeface="Times"/>
                <a:ea typeface="ＭＳ Ｐゴシック" charset="0"/>
                <a:cs typeface="Times"/>
              </a:rPr>
              <a:t>• Parent </a:t>
            </a:r>
            <a:r>
              <a:rPr lang="en-US" sz="2400" dirty="0">
                <a:solidFill>
                  <a:srgbClr val="FFFFFF"/>
                </a:solidFill>
                <a:latin typeface="Times"/>
                <a:ea typeface="ＭＳ Ｐゴシック" charset="0"/>
                <a:cs typeface="Times"/>
              </a:rPr>
              <a:t>or Guardian </a:t>
            </a:r>
            <a:r>
              <a:rPr lang="en-US" sz="2400" dirty="0" smtClean="0">
                <a:solidFill>
                  <a:srgbClr val="FFFFFF"/>
                </a:solidFill>
                <a:latin typeface="Times"/>
                <a:ea typeface="ＭＳ Ｐゴシック" charset="0"/>
                <a:cs typeface="Times"/>
              </a:rPr>
              <a:t>Permit </a:t>
            </a:r>
            <a:endParaRPr lang="en-US" sz="2400" dirty="0">
              <a:solidFill>
                <a:srgbClr val="FFFFFF"/>
              </a:solidFill>
              <a:latin typeface="Times"/>
              <a:ea typeface="ＭＳ Ｐゴシック" charset="0"/>
              <a:cs typeface="Times"/>
            </a:endParaRPr>
          </a:p>
          <a:p>
            <a:pPr marL="0" indent="0" eaLnBrk="1" hangingPunct="1">
              <a:lnSpc>
                <a:spcPct val="80000"/>
              </a:lnSpc>
              <a:buClr>
                <a:schemeClr val="accent2"/>
              </a:buClr>
              <a:buNone/>
            </a:pPr>
            <a:r>
              <a:rPr lang="en-US" sz="2400" dirty="0" smtClean="0">
                <a:solidFill>
                  <a:srgbClr val="FFFFFF"/>
                </a:solidFill>
                <a:latin typeface="Times"/>
                <a:ea typeface="ＭＳ Ｐゴシック" charset="0"/>
                <a:cs typeface="Times"/>
              </a:rPr>
              <a:t>• Parent</a:t>
            </a:r>
            <a:r>
              <a:rPr lang="en-US" sz="2400" dirty="0">
                <a:solidFill>
                  <a:srgbClr val="FFFFFF"/>
                </a:solidFill>
                <a:latin typeface="Times"/>
                <a:ea typeface="ＭＳ Ｐゴシック" charset="0"/>
                <a:cs typeface="Times"/>
              </a:rPr>
              <a:t>/Student Anabolic Steroid Use and Random Steroid Testing </a:t>
            </a:r>
            <a:r>
              <a:rPr lang="en-US" sz="2400" dirty="0" smtClean="0">
                <a:solidFill>
                  <a:srgbClr val="FFFFFF"/>
                </a:solidFill>
                <a:latin typeface="Times"/>
                <a:ea typeface="ＭＳ Ｐゴシック" charset="0"/>
                <a:cs typeface="Times"/>
              </a:rPr>
              <a:t>Form</a:t>
            </a:r>
          </a:p>
          <a:p>
            <a:pPr marL="0" indent="0" eaLnBrk="1" hangingPunct="1">
              <a:lnSpc>
                <a:spcPct val="80000"/>
              </a:lnSpc>
              <a:buClr>
                <a:schemeClr val="accent2"/>
              </a:buClr>
              <a:buNone/>
            </a:pPr>
            <a:r>
              <a:rPr lang="en-US" sz="2400" dirty="0" smtClean="0">
                <a:solidFill>
                  <a:srgbClr val="FFFFFF"/>
                </a:solidFill>
                <a:latin typeface="Times"/>
                <a:ea typeface="ＭＳ Ｐゴシック" charset="0"/>
                <a:cs typeface="Times"/>
              </a:rPr>
              <a:t>• Concussion Acknowledgement Form </a:t>
            </a:r>
          </a:p>
          <a:p>
            <a:pPr marL="0" indent="0" eaLnBrk="1" hangingPunct="1">
              <a:lnSpc>
                <a:spcPct val="80000"/>
              </a:lnSpc>
              <a:buClr>
                <a:schemeClr val="accent2"/>
              </a:buClr>
              <a:buNone/>
            </a:pPr>
            <a:r>
              <a:rPr lang="en-US" sz="2400" dirty="0" smtClean="0">
                <a:solidFill>
                  <a:srgbClr val="FFFFFF"/>
                </a:solidFill>
                <a:latin typeface="Times"/>
                <a:ea typeface="ＭＳ Ｐゴシック" charset="0"/>
                <a:cs typeface="Times"/>
              </a:rPr>
              <a:t>• Sudden Cardiac Arrest Awareness Form</a:t>
            </a:r>
            <a:endParaRPr lang="en-US" sz="2400" dirty="0">
              <a:solidFill>
                <a:srgbClr val="FFFFFF"/>
              </a:solidFill>
              <a:latin typeface="Times"/>
              <a:ea typeface="ＭＳ Ｐゴシック" charset="0"/>
              <a:cs typeface="Times"/>
            </a:endParaRPr>
          </a:p>
        </p:txBody>
      </p:sp>
      <p:pic>
        <p:nvPicPr>
          <p:cNvPr id="2" name="Picture 1" descr="for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64859">
            <a:off x="6727605" y="4708421"/>
            <a:ext cx="1793979" cy="1543756"/>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685800" y="76200"/>
            <a:ext cx="8080375" cy="1600200"/>
          </a:xfrm>
        </p:spPr>
        <p:txBody>
          <a:bodyPr/>
          <a:lstStyle/>
          <a:p>
            <a:pPr eaLnBrk="1" hangingPunct="1"/>
            <a:r>
              <a:rPr lang="en-US" sz="3200" b="1" dirty="0">
                <a:solidFill>
                  <a:srgbClr val="FFFFFF"/>
                </a:solidFill>
                <a:latin typeface="Times"/>
                <a:ea typeface="ＭＳ Ｐゴシック" charset="0"/>
                <a:cs typeface="Times"/>
              </a:rPr>
              <a:t>C&amp;CR Section 400 </a:t>
            </a:r>
            <a:br>
              <a:rPr lang="en-US" sz="3200" b="1" dirty="0">
                <a:solidFill>
                  <a:srgbClr val="FFFFFF"/>
                </a:solidFill>
                <a:latin typeface="Times"/>
                <a:ea typeface="ＭＳ Ｐゴシック" charset="0"/>
                <a:cs typeface="Times"/>
              </a:rPr>
            </a:br>
            <a:r>
              <a:rPr lang="en-US" sz="3200" b="1" dirty="0">
                <a:solidFill>
                  <a:srgbClr val="FFFFFF"/>
                </a:solidFill>
                <a:latin typeface="Times"/>
                <a:ea typeface="ＭＳ Ｐゴシック" charset="0"/>
                <a:cs typeface="Times"/>
              </a:rPr>
              <a:t>STUDENT</a:t>
            </a:r>
            <a:r>
              <a:rPr lang="en-US" sz="3200" b="1" dirty="0" smtClean="0">
                <a:solidFill>
                  <a:srgbClr val="FFFFFF"/>
                </a:solidFill>
                <a:latin typeface="Times"/>
                <a:ea typeface="ヒラギノ角ゴ Pro W3" charset="0"/>
                <a:cs typeface="Times"/>
              </a:rPr>
              <a:t> </a:t>
            </a:r>
            <a:r>
              <a:rPr lang="en-US" sz="3200" b="1" dirty="0" smtClean="0">
                <a:solidFill>
                  <a:srgbClr val="FFFFFF"/>
                </a:solidFill>
                <a:latin typeface="Times"/>
                <a:ea typeface="ＭＳ Ｐゴシック" charset="0"/>
                <a:cs typeface="Times"/>
              </a:rPr>
              <a:t>ELIGIBILITY  </a:t>
            </a:r>
            <a:br>
              <a:rPr lang="en-US" sz="3200" b="1" dirty="0" smtClean="0">
                <a:solidFill>
                  <a:srgbClr val="FFFFFF"/>
                </a:solidFill>
                <a:latin typeface="Times"/>
                <a:ea typeface="ＭＳ Ｐゴシック" charset="0"/>
                <a:cs typeface="Times"/>
              </a:rPr>
            </a:br>
            <a:r>
              <a:rPr lang="en-US" sz="3200" b="1" dirty="0" smtClean="0">
                <a:solidFill>
                  <a:srgbClr val="FFFFFF"/>
                </a:solidFill>
                <a:latin typeface="Times"/>
                <a:ea typeface="ＭＳ Ｐゴシック" charset="0"/>
                <a:cs typeface="Times"/>
              </a:rPr>
              <a:t>FOR </a:t>
            </a:r>
            <a:r>
              <a:rPr lang="en-US" sz="3200" b="1" dirty="0">
                <a:solidFill>
                  <a:srgbClr val="FFFFFF"/>
                </a:solidFill>
                <a:latin typeface="Times"/>
                <a:ea typeface="ＭＳ Ｐゴシック" charset="0"/>
                <a:cs typeface="Times"/>
              </a:rPr>
              <a:t>ALL UIL </a:t>
            </a:r>
            <a:r>
              <a:rPr lang="en-US" sz="3200" b="1" dirty="0" smtClean="0">
                <a:solidFill>
                  <a:srgbClr val="FFFFFF"/>
                </a:solidFill>
                <a:latin typeface="Times"/>
                <a:ea typeface="ＭＳ Ｐゴシック" charset="0"/>
                <a:cs typeface="Times"/>
              </a:rPr>
              <a:t>CONTESTS</a:t>
            </a:r>
            <a:br>
              <a:rPr lang="en-US" sz="3200" b="1" dirty="0" smtClean="0">
                <a:solidFill>
                  <a:srgbClr val="FFFFFF"/>
                </a:solidFill>
                <a:latin typeface="Times"/>
                <a:ea typeface="ＭＳ Ｐゴシック" charset="0"/>
                <a:cs typeface="Times"/>
              </a:rPr>
            </a:br>
            <a:endParaRPr lang="en-US" sz="3200" b="1" dirty="0">
              <a:solidFill>
                <a:srgbClr val="FFFFFF"/>
              </a:solidFill>
              <a:latin typeface="Times"/>
              <a:ea typeface="ＭＳ Ｐゴシック" charset="0"/>
              <a:cs typeface="Times"/>
            </a:endParaRPr>
          </a:p>
        </p:txBody>
      </p:sp>
      <p:sp>
        <p:nvSpPr>
          <p:cNvPr id="34819" name="Rectangle 3"/>
          <p:cNvSpPr>
            <a:spLocks noGrp="1" noChangeArrowheads="1"/>
          </p:cNvSpPr>
          <p:nvPr>
            <p:ph type="body" idx="1"/>
          </p:nvPr>
        </p:nvSpPr>
        <p:spPr>
          <a:xfrm>
            <a:off x="304800" y="1828800"/>
            <a:ext cx="8610600" cy="4724400"/>
          </a:xfrm>
        </p:spPr>
        <p:txBody>
          <a:bodyPr>
            <a:normAutofit/>
          </a:bodyPr>
          <a:lstStyle/>
          <a:p>
            <a:pPr marL="0" indent="0">
              <a:lnSpc>
                <a:spcPct val="110000"/>
              </a:lnSpc>
              <a:spcBef>
                <a:spcPts val="0"/>
              </a:spcBef>
              <a:buNone/>
            </a:pPr>
            <a:r>
              <a:rPr lang="en-US" sz="3600" baseline="30000" dirty="0">
                <a:latin typeface="Times"/>
                <a:cs typeface="Times"/>
              </a:rPr>
              <a:t>Students are eligible to represent their school in </a:t>
            </a:r>
            <a:r>
              <a:rPr lang="en-US" sz="3600" baseline="30000" dirty="0" smtClean="0">
                <a:latin typeface="Times"/>
                <a:cs typeface="Times"/>
              </a:rPr>
              <a:t>varsity</a:t>
            </a:r>
            <a:r>
              <a:rPr lang="en-US" sz="3600" dirty="0" smtClean="0">
                <a:latin typeface="Times"/>
                <a:cs typeface="Times"/>
              </a:rPr>
              <a:t> </a:t>
            </a:r>
            <a:r>
              <a:rPr lang="en-US" sz="3600" baseline="30000" dirty="0" smtClean="0">
                <a:latin typeface="Times"/>
                <a:cs typeface="Times"/>
              </a:rPr>
              <a:t>interscholastic </a:t>
            </a:r>
            <a:r>
              <a:rPr lang="en-US" sz="3600" baseline="30000" dirty="0">
                <a:latin typeface="Times"/>
                <a:cs typeface="Times"/>
              </a:rPr>
              <a:t>activities if </a:t>
            </a:r>
            <a:r>
              <a:rPr lang="en-US" sz="3600" baseline="30000" dirty="0" smtClean="0">
                <a:latin typeface="Times"/>
                <a:cs typeface="Times"/>
              </a:rPr>
              <a:t>they-</a:t>
            </a:r>
          </a:p>
          <a:p>
            <a:pPr marL="0" indent="0">
              <a:lnSpc>
                <a:spcPct val="110000"/>
              </a:lnSpc>
              <a:spcBef>
                <a:spcPts val="0"/>
              </a:spcBef>
              <a:buNone/>
            </a:pPr>
            <a:r>
              <a:rPr lang="en-US" sz="2100" dirty="0" smtClean="0">
                <a:latin typeface="Times"/>
                <a:ea typeface="ＭＳ Ｐゴシック" charset="-128"/>
                <a:cs typeface="Times"/>
              </a:rPr>
              <a:t>	</a:t>
            </a:r>
            <a:r>
              <a:rPr lang="en-US" sz="2400" dirty="0" smtClean="0">
                <a:latin typeface="Times"/>
                <a:ea typeface="ＭＳ Ｐゴシック" charset="-128"/>
                <a:cs typeface="Times"/>
              </a:rPr>
              <a:t>• are </a:t>
            </a:r>
            <a:r>
              <a:rPr lang="en-US" sz="2400" dirty="0">
                <a:latin typeface="Times"/>
                <a:ea typeface="ＭＳ Ｐゴシック" charset="-128"/>
                <a:cs typeface="Times"/>
              </a:rPr>
              <a:t>not a high school </a:t>
            </a:r>
            <a:r>
              <a:rPr lang="en-US" sz="2400" dirty="0" smtClean="0">
                <a:latin typeface="Times"/>
                <a:ea typeface="ＭＳ Ｐゴシック" charset="-128"/>
                <a:cs typeface="Times"/>
              </a:rPr>
              <a:t>graduate</a:t>
            </a:r>
          </a:p>
          <a:p>
            <a:pPr marL="0" indent="0">
              <a:lnSpc>
                <a:spcPct val="110000"/>
              </a:lnSpc>
              <a:spcBef>
                <a:spcPts val="0"/>
              </a:spcBef>
              <a:buNone/>
            </a:pPr>
            <a:r>
              <a:rPr lang="en-US" sz="2400" dirty="0" smtClean="0">
                <a:latin typeface="Times"/>
                <a:ea typeface="ＭＳ Ｐゴシック" charset="-128"/>
                <a:cs typeface="Times"/>
              </a:rPr>
              <a:t>	• are </a:t>
            </a:r>
            <a:r>
              <a:rPr lang="en-US" sz="2400" dirty="0">
                <a:latin typeface="Times"/>
                <a:ea typeface="ＭＳ Ｐゴシック" charset="-128"/>
                <a:cs typeface="Times"/>
              </a:rPr>
              <a:t>a full-time </a:t>
            </a:r>
            <a:r>
              <a:rPr lang="en-US" sz="2400" dirty="0" smtClean="0">
                <a:latin typeface="Times"/>
                <a:ea typeface="ＭＳ Ｐゴシック" charset="-128"/>
                <a:cs typeface="Times"/>
              </a:rPr>
              <a:t>student</a:t>
            </a:r>
          </a:p>
          <a:p>
            <a:pPr marL="0" indent="0">
              <a:lnSpc>
                <a:spcPct val="110000"/>
              </a:lnSpc>
              <a:spcBef>
                <a:spcPts val="0"/>
              </a:spcBef>
              <a:buNone/>
            </a:pPr>
            <a:r>
              <a:rPr lang="en-US" sz="2400" dirty="0" smtClean="0">
                <a:latin typeface="Times"/>
                <a:ea typeface="ＭＳ Ｐゴシック" charset="-128"/>
                <a:cs typeface="Times"/>
              </a:rPr>
              <a:t>	• meet regular attendance policies/15 </a:t>
            </a:r>
            <a:r>
              <a:rPr lang="en-US" sz="2400" dirty="0">
                <a:latin typeface="Times"/>
                <a:ea typeface="ＭＳ Ｐゴシック" charset="-128"/>
                <a:cs typeface="Times"/>
              </a:rPr>
              <a:t>day rule </a:t>
            </a:r>
            <a:r>
              <a:rPr lang="en-US" sz="2400" b="1" dirty="0">
                <a:latin typeface="Times"/>
                <a:ea typeface="ＭＳ Ｐゴシック" charset="-128"/>
                <a:cs typeface="Times"/>
              </a:rPr>
              <a:t>(Varsity only</a:t>
            </a:r>
            <a:r>
              <a:rPr lang="en-US" sz="2400" b="1" dirty="0" smtClean="0">
                <a:latin typeface="Times"/>
                <a:ea typeface="ＭＳ Ｐゴシック" charset="-128"/>
                <a:cs typeface="Times"/>
              </a:rPr>
              <a:t>)</a:t>
            </a:r>
          </a:p>
          <a:p>
            <a:pPr marL="0" indent="0">
              <a:lnSpc>
                <a:spcPct val="110000"/>
              </a:lnSpc>
              <a:spcBef>
                <a:spcPts val="0"/>
              </a:spcBef>
              <a:buNone/>
            </a:pPr>
            <a:r>
              <a:rPr lang="en-US" sz="2400" dirty="0" smtClean="0">
                <a:latin typeface="Times"/>
                <a:ea typeface="ＭＳ Ｐゴシック" charset="-128"/>
                <a:cs typeface="Times"/>
              </a:rPr>
              <a:t>	• meet </a:t>
            </a:r>
            <a:r>
              <a:rPr lang="en-US" sz="2400" dirty="0">
                <a:latin typeface="Times"/>
                <a:ea typeface="ＭＳ Ｐゴシック" charset="-128"/>
                <a:cs typeface="Times"/>
              </a:rPr>
              <a:t>credit requirements </a:t>
            </a:r>
            <a:r>
              <a:rPr lang="en-US" sz="2400" b="1" dirty="0" smtClean="0">
                <a:latin typeface="Times"/>
                <a:ea typeface="ＭＳ Ｐゴシック" charset="-128"/>
                <a:cs typeface="Times"/>
              </a:rPr>
              <a:t>(No pass, No play)</a:t>
            </a:r>
          </a:p>
          <a:p>
            <a:pPr marL="0" indent="0">
              <a:lnSpc>
                <a:spcPct val="110000"/>
              </a:lnSpc>
              <a:spcBef>
                <a:spcPts val="0"/>
              </a:spcBef>
              <a:buNone/>
            </a:pPr>
            <a:r>
              <a:rPr lang="en-US" sz="2400" dirty="0" smtClean="0">
                <a:latin typeface="Times"/>
                <a:ea typeface="ＭＳ Ｐゴシック" charset="-128"/>
                <a:cs typeface="Times"/>
              </a:rPr>
              <a:t>	• are enrolled </a:t>
            </a:r>
            <a:r>
              <a:rPr lang="en-US" sz="2400" dirty="0">
                <a:latin typeface="Times"/>
                <a:ea typeface="ＭＳ Ｐゴシック" charset="-128"/>
                <a:cs typeface="Times"/>
              </a:rPr>
              <a:t>in four year </a:t>
            </a:r>
            <a:r>
              <a:rPr lang="en-US" sz="2400" dirty="0" smtClean="0">
                <a:latin typeface="Times"/>
                <a:ea typeface="ＭＳ Ｐゴシック" charset="-128"/>
                <a:cs typeface="Times"/>
              </a:rPr>
              <a:t>program</a:t>
            </a:r>
          </a:p>
          <a:p>
            <a:pPr marL="0" indent="0">
              <a:lnSpc>
                <a:spcPct val="110000"/>
              </a:lnSpc>
              <a:spcBef>
                <a:spcPts val="0"/>
              </a:spcBef>
              <a:buNone/>
            </a:pPr>
            <a:r>
              <a:rPr lang="en-US" sz="2400" dirty="0" smtClean="0">
                <a:latin typeface="Times"/>
                <a:ea typeface="ＭＳ Ｐゴシック" charset="-128"/>
                <a:cs typeface="Times"/>
              </a:rPr>
              <a:t>	• are eligible under the age rule </a:t>
            </a:r>
            <a:r>
              <a:rPr lang="en-US" sz="2400" b="1" dirty="0" smtClean="0">
                <a:latin typeface="Times"/>
                <a:ea typeface="ＭＳ Ｐゴシック" charset="-128"/>
                <a:cs typeface="Times"/>
              </a:rPr>
              <a:t>(</a:t>
            </a:r>
            <a:r>
              <a:rPr lang="en-US" sz="2400" b="1" dirty="0">
                <a:latin typeface="Times"/>
                <a:ea typeface="ＭＳ Ｐゴシック" charset="-128"/>
                <a:cs typeface="Times"/>
              </a:rPr>
              <a:t>Waiver</a:t>
            </a:r>
            <a:r>
              <a:rPr lang="en-US" sz="2400" b="1" dirty="0" smtClean="0">
                <a:latin typeface="Times"/>
                <a:ea typeface="ＭＳ Ｐゴシック" charset="-128"/>
                <a:cs typeface="Times"/>
              </a:rPr>
              <a:t>)</a:t>
            </a:r>
          </a:p>
          <a:p>
            <a:pPr marL="0" indent="0">
              <a:lnSpc>
                <a:spcPct val="110000"/>
              </a:lnSpc>
              <a:spcBef>
                <a:spcPts val="0"/>
              </a:spcBef>
              <a:buNone/>
            </a:pPr>
            <a:r>
              <a:rPr lang="en-US" sz="2400" dirty="0" smtClean="0">
                <a:latin typeface="Times"/>
                <a:ea typeface="ＭＳ Ｐゴシック" charset="-128"/>
                <a:cs typeface="Times"/>
              </a:rPr>
              <a:t>	• was </a:t>
            </a:r>
            <a:r>
              <a:rPr lang="en-US" sz="2400" dirty="0">
                <a:latin typeface="Times"/>
                <a:ea typeface="ＭＳ Ｐゴシック" charset="-128"/>
                <a:cs typeface="Times"/>
              </a:rPr>
              <a:t>not recruited </a:t>
            </a:r>
            <a:r>
              <a:rPr lang="en-US" sz="2400" b="1" dirty="0">
                <a:latin typeface="Times"/>
                <a:ea typeface="ＭＳ Ｐゴシック" charset="-128"/>
                <a:cs typeface="Times"/>
              </a:rPr>
              <a:t>(PAPF</a:t>
            </a:r>
            <a:r>
              <a:rPr lang="en-US" sz="2400" b="1" dirty="0" smtClean="0">
                <a:latin typeface="Times"/>
                <a:ea typeface="ＭＳ Ｐゴシック" charset="-128"/>
                <a:cs typeface="Times"/>
              </a:rPr>
              <a:t>)</a:t>
            </a:r>
          </a:p>
          <a:p>
            <a:pPr marL="0" indent="0">
              <a:lnSpc>
                <a:spcPct val="110000"/>
              </a:lnSpc>
              <a:spcBef>
                <a:spcPts val="0"/>
              </a:spcBef>
              <a:buNone/>
            </a:pPr>
            <a:r>
              <a:rPr lang="en-US" sz="2400" dirty="0" smtClean="0">
                <a:latin typeface="Times"/>
                <a:ea typeface="ＭＳ Ｐゴシック" charset="-128"/>
                <a:cs typeface="Times"/>
              </a:rPr>
              <a:t>	• have observed all provisions of the Awards Rule</a:t>
            </a:r>
          </a:p>
          <a:p>
            <a:pPr marL="0" indent="0">
              <a:lnSpc>
                <a:spcPct val="110000"/>
              </a:lnSpc>
              <a:spcBef>
                <a:spcPts val="0"/>
              </a:spcBef>
              <a:buNone/>
            </a:pPr>
            <a:r>
              <a:rPr lang="en-US" sz="2400" dirty="0" smtClean="0">
                <a:latin typeface="Times"/>
                <a:ea typeface="ＭＳ Ｐゴシック" charset="-128"/>
                <a:cs typeface="Times"/>
              </a:rPr>
              <a:t>	• meets </a:t>
            </a:r>
            <a:r>
              <a:rPr lang="en-US" sz="2400" dirty="0">
                <a:latin typeface="Times"/>
                <a:ea typeface="ＭＳ Ｐゴシック" charset="-128"/>
                <a:cs typeface="Times"/>
              </a:rPr>
              <a:t>requirements </a:t>
            </a:r>
            <a:r>
              <a:rPr lang="en-US" sz="2400" dirty="0" smtClean="0">
                <a:latin typeface="Times"/>
                <a:ea typeface="ＭＳ Ｐゴシック" charset="-128"/>
                <a:cs typeface="Times"/>
              </a:rPr>
              <a:t>under C</a:t>
            </a:r>
            <a:r>
              <a:rPr lang="en-US" sz="2400" dirty="0">
                <a:latin typeface="Times"/>
                <a:ea typeface="ＭＳ Ｐゴシック" charset="-128"/>
                <a:cs typeface="Times"/>
              </a:rPr>
              <a:t>&amp;CR Section 440</a:t>
            </a:r>
          </a:p>
          <a:p>
            <a:pPr marL="0" indent="0">
              <a:lnSpc>
                <a:spcPct val="80000"/>
              </a:lnSpc>
              <a:spcBef>
                <a:spcPts val="0"/>
              </a:spcBef>
              <a:buNone/>
            </a:pPr>
            <a:endParaRPr lang="en-US" sz="1800" baseline="30000" dirty="0">
              <a:latin typeface="Times"/>
              <a:cs typeface="Times"/>
            </a:endParaRPr>
          </a:p>
          <a:p>
            <a:endParaRPr lang="en-US" sz="800" b="1" dirty="0">
              <a:solidFill>
                <a:srgbClr val="FFFF00"/>
              </a:solidFill>
              <a:effectLst>
                <a:outerShdw blurRad="38100" dist="38100" dir="2700000" algn="tl">
                  <a:srgbClr val="FFFFFF"/>
                </a:outerShdw>
              </a:effectLst>
              <a:latin typeface="Times New Roman"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8080375" cy="1447800"/>
          </a:xfrm>
        </p:spPr>
        <p:txBody>
          <a:bodyPr/>
          <a:lstStyle/>
          <a:p>
            <a:pPr eaLnBrk="1" hangingPunct="1"/>
            <a:r>
              <a:rPr lang="en-US" sz="4000" b="1" dirty="0" smtClean="0">
                <a:solidFill>
                  <a:srgbClr val="FFFFFF"/>
                </a:solidFill>
                <a:latin typeface="Times"/>
                <a:ea typeface="ＭＳ Ｐゴシック" charset="0"/>
                <a:cs typeface="Times"/>
              </a:rPr>
              <a:t>C&amp;CR Section 440 </a:t>
            </a:r>
            <a:br>
              <a:rPr lang="en-US" sz="4000" b="1" dirty="0" smtClean="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ELIGIBILITY - ATHLETICS</a:t>
            </a:r>
            <a:endParaRPr lang="en-US" sz="4000" b="1" dirty="0">
              <a:solidFill>
                <a:srgbClr val="FFFF00"/>
              </a:solidFill>
              <a:latin typeface="Arial" charset="0"/>
              <a:ea typeface="ＭＳ Ｐゴシック" charset="0"/>
              <a:cs typeface="ＭＳ Ｐゴシック" charset="0"/>
            </a:endParaRPr>
          </a:p>
        </p:txBody>
      </p:sp>
      <p:sp>
        <p:nvSpPr>
          <p:cNvPr id="48131" name="Rectangle 3"/>
          <p:cNvSpPr>
            <a:spLocks noGrp="1" noChangeArrowheads="1"/>
          </p:cNvSpPr>
          <p:nvPr>
            <p:ph type="body" idx="1"/>
          </p:nvPr>
        </p:nvSpPr>
        <p:spPr>
          <a:xfrm>
            <a:off x="457200" y="1828800"/>
            <a:ext cx="8382000" cy="4648200"/>
          </a:xfrm>
        </p:spPr>
        <p:txBody>
          <a:bodyPr>
            <a:noAutofit/>
          </a:bodyPr>
          <a:lstStyle/>
          <a:p>
            <a:pPr marL="0" indent="0" eaLnBrk="1" hangingPunct="1">
              <a:spcBef>
                <a:spcPts val="0"/>
              </a:spcBef>
              <a:buClr>
                <a:schemeClr val="accent2"/>
              </a:buClr>
              <a:buNone/>
            </a:pPr>
            <a:r>
              <a:rPr lang="en-US" sz="3200" dirty="0" smtClean="0">
                <a:solidFill>
                  <a:srgbClr val="FFFFFF"/>
                </a:solidFill>
                <a:latin typeface="Times"/>
                <a:ea typeface="ＭＳ Ｐゴシック" charset="0"/>
                <a:cs typeface="Times"/>
              </a:rPr>
              <a:t>•  Meets </a:t>
            </a:r>
            <a:r>
              <a:rPr lang="en-US" sz="3200" dirty="0">
                <a:solidFill>
                  <a:srgbClr val="FFFFFF"/>
                </a:solidFill>
                <a:latin typeface="Times"/>
                <a:ea typeface="ＭＳ Ｐゴシック" charset="0"/>
                <a:cs typeface="Times"/>
              </a:rPr>
              <a:t>all requirements of Section </a:t>
            </a:r>
            <a:r>
              <a:rPr lang="en-US" sz="3200" dirty="0" smtClean="0">
                <a:solidFill>
                  <a:srgbClr val="FFFFFF"/>
                </a:solidFill>
                <a:latin typeface="Times"/>
                <a:ea typeface="ＭＳ Ｐゴシック" charset="0"/>
                <a:cs typeface="Times"/>
              </a:rPr>
              <a:t>400</a:t>
            </a:r>
            <a:endParaRPr lang="en-US" sz="3200" dirty="0">
              <a:solidFill>
                <a:srgbClr val="FFFFFF"/>
              </a:solidFill>
              <a:latin typeface="Times"/>
              <a:ea typeface="ＭＳ Ｐゴシック" charset="0"/>
              <a:cs typeface="Times"/>
            </a:endParaRPr>
          </a:p>
          <a:p>
            <a:pPr marL="0" indent="0" eaLnBrk="1" hangingPunct="1">
              <a:spcBef>
                <a:spcPts val="0"/>
              </a:spcBef>
              <a:buClr>
                <a:schemeClr val="accent2"/>
              </a:buClr>
              <a:buNone/>
            </a:pPr>
            <a:r>
              <a:rPr lang="en-US" sz="3200" dirty="0" smtClean="0">
                <a:solidFill>
                  <a:srgbClr val="FFFFFF"/>
                </a:solidFill>
                <a:latin typeface="Times"/>
                <a:ea typeface="ＭＳ Ｐゴシック" charset="0"/>
                <a:cs typeface="Times"/>
              </a:rPr>
              <a:t>•  Meets Parent Residence Rule (See Section 442)</a:t>
            </a:r>
            <a:endParaRPr lang="en-US" sz="3200" dirty="0">
              <a:solidFill>
                <a:srgbClr val="FFFFFF"/>
              </a:solidFill>
              <a:latin typeface="Times"/>
              <a:ea typeface="ＭＳ Ｐゴシック" charset="0"/>
              <a:cs typeface="Times"/>
            </a:endParaRPr>
          </a:p>
          <a:p>
            <a:pPr marL="0" indent="0" eaLnBrk="1" hangingPunct="1">
              <a:spcBef>
                <a:spcPts val="0"/>
              </a:spcBef>
              <a:buClr>
                <a:schemeClr val="accent2"/>
              </a:buClr>
              <a:buNone/>
            </a:pPr>
            <a:r>
              <a:rPr lang="en-US" sz="3200" dirty="0" smtClean="0">
                <a:solidFill>
                  <a:srgbClr val="FFFFFF"/>
                </a:solidFill>
                <a:latin typeface="Times"/>
                <a:ea typeface="ＭＳ Ｐゴシック" charset="0"/>
                <a:cs typeface="Times"/>
              </a:rPr>
              <a:t>•  Meets the Age Rule (See Section 446) </a:t>
            </a:r>
          </a:p>
          <a:p>
            <a:pPr marL="0" indent="0" eaLnBrk="1" hangingPunct="1">
              <a:spcBef>
                <a:spcPts val="0"/>
              </a:spcBef>
              <a:buClr>
                <a:schemeClr val="accent2"/>
              </a:buClr>
              <a:buNone/>
            </a:pPr>
            <a:r>
              <a:rPr lang="en-US" sz="3200" dirty="0" smtClean="0">
                <a:solidFill>
                  <a:srgbClr val="FFFFFF"/>
                </a:solidFill>
                <a:latin typeface="Times"/>
                <a:ea typeface="ＭＳ Ｐゴシック" charset="0"/>
                <a:cs typeface="Times"/>
              </a:rPr>
              <a:t>•</a:t>
            </a:r>
            <a:r>
              <a:rPr lang="en-US" sz="3200" dirty="0">
                <a:solidFill>
                  <a:srgbClr val="FFFFFF"/>
                </a:solidFill>
                <a:latin typeface="Times"/>
                <a:ea typeface="ＭＳ Ｐゴシック" charset="0"/>
                <a:cs typeface="Times"/>
              </a:rPr>
              <a:t> </a:t>
            </a:r>
            <a:r>
              <a:rPr lang="en-US" sz="3200" dirty="0" smtClean="0">
                <a:solidFill>
                  <a:srgbClr val="FFFFFF"/>
                </a:solidFill>
                <a:latin typeface="Times"/>
                <a:ea typeface="ＭＳ Ｐゴシック" charset="0"/>
                <a:cs typeface="Times"/>
              </a:rPr>
              <a:t> Has not changed </a:t>
            </a:r>
            <a:r>
              <a:rPr lang="en-US" sz="3200" dirty="0">
                <a:solidFill>
                  <a:srgbClr val="FFFFFF"/>
                </a:solidFill>
                <a:latin typeface="Times"/>
                <a:ea typeface="ＭＳ Ｐゴシック" charset="0"/>
                <a:cs typeface="Times"/>
              </a:rPr>
              <a:t>s</a:t>
            </a:r>
            <a:r>
              <a:rPr lang="en-US" sz="3200" dirty="0" smtClean="0">
                <a:solidFill>
                  <a:srgbClr val="FFFFFF"/>
                </a:solidFill>
                <a:latin typeface="Times"/>
                <a:ea typeface="ＭＳ Ｐゴシック" charset="0"/>
                <a:cs typeface="Times"/>
              </a:rPr>
              <a:t>chools </a:t>
            </a:r>
            <a:r>
              <a:rPr lang="en-US" sz="3200" dirty="0">
                <a:solidFill>
                  <a:srgbClr val="FFFFFF"/>
                </a:solidFill>
                <a:latin typeface="Times"/>
                <a:ea typeface="ＭＳ Ｐゴシック" charset="0"/>
                <a:cs typeface="Times"/>
              </a:rPr>
              <a:t>for </a:t>
            </a:r>
            <a:r>
              <a:rPr lang="en-US" sz="3200" dirty="0" smtClean="0">
                <a:solidFill>
                  <a:srgbClr val="FFFFFF"/>
                </a:solidFill>
                <a:latin typeface="Times"/>
                <a:ea typeface="ＭＳ Ｐゴシック" charset="0"/>
                <a:cs typeface="Times"/>
              </a:rPr>
              <a:t>athletic purposes </a:t>
            </a:r>
          </a:p>
          <a:p>
            <a:pPr marL="0" indent="0" eaLnBrk="1" hangingPunct="1">
              <a:spcBef>
                <a:spcPts val="0"/>
              </a:spcBef>
              <a:buClr>
                <a:schemeClr val="accent2"/>
              </a:buClr>
              <a:buNone/>
            </a:pPr>
            <a:r>
              <a:rPr lang="en-US" sz="3200" dirty="0" smtClean="0">
                <a:solidFill>
                  <a:srgbClr val="FFFFFF"/>
                </a:solidFill>
                <a:latin typeface="Times"/>
                <a:ea typeface="ＭＳ Ｐゴシック" charset="0"/>
                <a:cs typeface="Times"/>
              </a:rPr>
              <a:t>	- Previous Athletic Participation Form (See 	Section 443)</a:t>
            </a:r>
            <a:endParaRPr lang="en-US" sz="3200" dirty="0">
              <a:solidFill>
                <a:srgbClr val="FFFFFF"/>
              </a:solidFill>
              <a:latin typeface="Times"/>
              <a:ea typeface="ＭＳ Ｐゴシック" charset="0"/>
              <a:cs typeface="Times"/>
            </a:endParaRPr>
          </a:p>
          <a:p>
            <a:pPr marL="0" indent="0" eaLnBrk="1" hangingPunct="1">
              <a:spcBef>
                <a:spcPts val="0"/>
              </a:spcBef>
              <a:buClr>
                <a:schemeClr val="accent2"/>
              </a:buClr>
              <a:buNone/>
            </a:pPr>
            <a:r>
              <a:rPr lang="en-US" sz="3200" dirty="0" smtClean="0">
                <a:solidFill>
                  <a:srgbClr val="FFFFFF"/>
                </a:solidFill>
                <a:latin typeface="Times"/>
                <a:ea typeface="ＭＳ Ｐゴシック" charset="0"/>
                <a:cs typeface="Times"/>
              </a:rPr>
              <a:t>•  Is an amateur (See Section 441)</a:t>
            </a:r>
            <a:endParaRPr lang="en-US" sz="3200" dirty="0">
              <a:solidFill>
                <a:srgbClr val="FFFFFF"/>
              </a:solidFill>
              <a:latin typeface="Times"/>
              <a:ea typeface="ＭＳ Ｐゴシック" charset="0"/>
              <a:cs typeface="Time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080375" cy="1981200"/>
          </a:xfrm>
        </p:spPr>
        <p:txBody>
          <a:bodyPr/>
          <a:lstStyle/>
          <a:p>
            <a:pPr eaLnBrk="1" hangingPunct="1"/>
            <a:r>
              <a:rPr lang="en-US" sz="4000" b="1" dirty="0" smtClean="0">
                <a:solidFill>
                  <a:srgbClr val="FFFFFF"/>
                </a:solidFill>
                <a:latin typeface="Times"/>
                <a:ea typeface="ＭＳ Ｐゴシック" charset="0"/>
                <a:cs typeface="Times"/>
              </a:rPr>
              <a:t>C&amp;CR Section 443 </a:t>
            </a:r>
            <a:br>
              <a:rPr lang="en-US" sz="4000" b="1" dirty="0" smtClean="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CHANGING SCHOOLS FOR ATHLETIC PURPOSES</a:t>
            </a:r>
            <a:endParaRPr lang="en-US" sz="4000" b="1" dirty="0">
              <a:solidFill>
                <a:srgbClr val="FFFF00"/>
              </a:solidFill>
              <a:latin typeface="Arial" charset="0"/>
              <a:ea typeface="ＭＳ Ｐゴシック" charset="0"/>
              <a:cs typeface="ＭＳ Ｐゴシック" charset="0"/>
            </a:endParaRPr>
          </a:p>
        </p:txBody>
      </p:sp>
      <p:sp>
        <p:nvSpPr>
          <p:cNvPr id="77827" name="Rectangle 3"/>
          <p:cNvSpPr>
            <a:spLocks noGrp="1" noChangeArrowheads="1"/>
          </p:cNvSpPr>
          <p:nvPr>
            <p:ph type="body" idx="1"/>
          </p:nvPr>
        </p:nvSpPr>
        <p:spPr>
          <a:xfrm>
            <a:off x="685800" y="1981200"/>
            <a:ext cx="7848600" cy="4572000"/>
          </a:xfrm>
        </p:spPr>
        <p:txBody>
          <a:bodyPr>
            <a:noAutofit/>
          </a:bodyPr>
          <a:lstStyle/>
          <a:p>
            <a:pPr algn="just" eaLnBrk="1" hangingPunct="1">
              <a:lnSpc>
                <a:spcPct val="20000"/>
              </a:lnSpc>
              <a:buFont typeface="Wingdings" charset="0"/>
              <a:buNone/>
            </a:pPr>
            <a:endParaRPr lang="en-US" sz="2400" dirty="0">
              <a:solidFill>
                <a:srgbClr val="FFFFFF"/>
              </a:solidFill>
              <a:latin typeface="Times"/>
              <a:ea typeface="ＭＳ Ｐゴシック" charset="0"/>
              <a:cs typeface="Times"/>
            </a:endParaRPr>
          </a:p>
          <a:p>
            <a:pPr marL="0" indent="0" algn="just" eaLnBrk="1" hangingPunct="1">
              <a:lnSpc>
                <a:spcPct val="80000"/>
              </a:lnSpc>
              <a:buClr>
                <a:schemeClr val="accent2"/>
              </a:buClr>
              <a:buNone/>
            </a:pPr>
            <a:r>
              <a:rPr lang="en-US" sz="2400" dirty="0" smtClean="0">
                <a:solidFill>
                  <a:srgbClr val="FFFFFF"/>
                </a:solidFill>
                <a:latin typeface="Times"/>
                <a:ea typeface="ＭＳ Ｐゴシック" charset="0"/>
                <a:cs typeface="Times"/>
              </a:rPr>
              <a:t>- All </a:t>
            </a:r>
            <a:r>
              <a:rPr lang="en-US" sz="2400" dirty="0">
                <a:solidFill>
                  <a:srgbClr val="FFFFFF"/>
                </a:solidFill>
                <a:latin typeface="Times"/>
                <a:ea typeface="ＭＳ Ｐゴシック" charset="0"/>
                <a:cs typeface="Times"/>
              </a:rPr>
              <a:t>new students in grades 9-12 who have ever practiced (before, during or after school) or participated in any UIL athletic activity in grade 8-12 at another school </a:t>
            </a:r>
            <a:r>
              <a:rPr lang="en-US" sz="2400" b="1" u="sng" dirty="0">
                <a:solidFill>
                  <a:srgbClr val="FFFFFF"/>
                </a:solidFill>
                <a:latin typeface="Times"/>
                <a:ea typeface="ＭＳ Ｐゴシック" charset="0"/>
                <a:cs typeface="Times"/>
              </a:rPr>
              <a:t>MUST</a:t>
            </a:r>
            <a:r>
              <a:rPr lang="en-US" sz="2400" dirty="0">
                <a:solidFill>
                  <a:srgbClr val="FFFFFF"/>
                </a:solidFill>
                <a:latin typeface="Times"/>
                <a:ea typeface="ＭＳ Ｐゴシック" charset="0"/>
                <a:cs typeface="Times"/>
              </a:rPr>
              <a:t> have this form completed by the previous school (last school of participation) and be approved by the District Executive Committee </a:t>
            </a:r>
            <a:r>
              <a:rPr lang="en-US" sz="2400" b="1" u="sng" dirty="0">
                <a:solidFill>
                  <a:srgbClr val="FFFFFF"/>
                </a:solidFill>
                <a:latin typeface="Times"/>
                <a:ea typeface="ＭＳ Ｐゴシック" charset="0"/>
                <a:cs typeface="Times"/>
              </a:rPr>
              <a:t>before</a:t>
            </a:r>
            <a:r>
              <a:rPr lang="en-US" sz="2400" dirty="0">
                <a:solidFill>
                  <a:srgbClr val="FFFFFF"/>
                </a:solidFill>
                <a:latin typeface="Times"/>
                <a:ea typeface="ＭＳ Ｐゴシック" charset="0"/>
                <a:cs typeface="Times"/>
              </a:rPr>
              <a:t> they are eligible to participate at the varsity level at the new school</a:t>
            </a:r>
            <a:r>
              <a:rPr lang="en-US" sz="2400" dirty="0" smtClean="0">
                <a:solidFill>
                  <a:srgbClr val="FFFFFF"/>
                </a:solidFill>
                <a:latin typeface="Times"/>
                <a:ea typeface="ＭＳ Ｐゴシック" charset="0"/>
                <a:cs typeface="Times"/>
              </a:rPr>
              <a:t>.</a:t>
            </a:r>
          </a:p>
          <a:p>
            <a:pPr marL="0" indent="0" algn="just" eaLnBrk="1" hangingPunct="1">
              <a:lnSpc>
                <a:spcPct val="80000"/>
              </a:lnSpc>
              <a:buClr>
                <a:schemeClr val="accent2"/>
              </a:buClr>
              <a:buNone/>
            </a:pPr>
            <a:r>
              <a:rPr lang="en-US" sz="2400" dirty="0" smtClean="0">
                <a:solidFill>
                  <a:srgbClr val="FFFFFF"/>
                </a:solidFill>
                <a:latin typeface="Times"/>
                <a:ea typeface="ＭＳ Ｐゴシック" charset="0"/>
                <a:cs typeface="Times"/>
              </a:rPr>
              <a:t>- The </a:t>
            </a:r>
            <a:r>
              <a:rPr lang="en-US" sz="2400" dirty="0">
                <a:solidFill>
                  <a:srgbClr val="FFFFFF"/>
                </a:solidFill>
                <a:latin typeface="Times"/>
                <a:ea typeface="ＭＳ Ｐゴシック" charset="0"/>
                <a:cs typeface="Times"/>
              </a:rPr>
              <a:t>new form includes the student eligibility questionnaire that must be completed first for any student new to that school district before participation.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8080375" cy="914400"/>
          </a:xfrm>
        </p:spPr>
        <p:txBody>
          <a:bodyPr/>
          <a:lstStyle/>
          <a:p>
            <a:pPr eaLnBrk="1" hangingPunct="1"/>
            <a:r>
              <a:rPr lang="en-US" sz="3600" b="1" u="sng" dirty="0">
                <a:solidFill>
                  <a:srgbClr val="FFFFFF"/>
                </a:solidFill>
                <a:latin typeface="Times"/>
                <a:ea typeface="ＭＳ Ｐゴシック" charset="0"/>
                <a:cs typeface="Times"/>
              </a:rPr>
              <a:t>AGENDA</a:t>
            </a:r>
            <a:endParaRPr lang="en-US" b="1" u="sng" dirty="0">
              <a:solidFill>
                <a:srgbClr val="FFFFFF"/>
              </a:solidFill>
              <a:latin typeface="Times"/>
              <a:ea typeface="ＭＳ Ｐゴシック" charset="0"/>
              <a:cs typeface="Times"/>
            </a:endParaRPr>
          </a:p>
        </p:txBody>
      </p:sp>
      <p:sp>
        <p:nvSpPr>
          <p:cNvPr id="21507" name="Rectangle 3"/>
          <p:cNvSpPr>
            <a:spLocks noGrp="1" noChangeArrowheads="1"/>
          </p:cNvSpPr>
          <p:nvPr>
            <p:ph idx="1"/>
          </p:nvPr>
        </p:nvSpPr>
        <p:spPr>
          <a:xfrm>
            <a:off x="457200" y="1143000"/>
            <a:ext cx="8229600" cy="5486400"/>
          </a:xfrm>
          <a:effectLst/>
        </p:spPr>
        <p:txBody>
          <a:bodyPr anchor="ctr">
            <a:normAutofit/>
          </a:bodyPr>
          <a:lstStyle/>
          <a:p>
            <a:pPr marL="0" indent="0" algn="r" eaLnBrk="1" hangingPunct="1">
              <a:lnSpc>
                <a:spcPct val="60000"/>
              </a:lnSpc>
              <a:buClr>
                <a:schemeClr val="accent2"/>
              </a:buClr>
              <a:buNone/>
            </a:pPr>
            <a:r>
              <a:rPr lang="en-US" sz="2400" b="1" dirty="0" smtClean="0">
                <a:latin typeface="Times"/>
                <a:ea typeface="ＭＳ Ｐゴシック" charset="0"/>
                <a:cs typeface="Times"/>
              </a:rPr>
              <a:t>• UIL </a:t>
            </a:r>
            <a:r>
              <a:rPr lang="en-US" sz="2400" b="1" dirty="0">
                <a:latin typeface="Times"/>
                <a:ea typeface="ＭＳ Ｐゴシック" charset="0"/>
                <a:cs typeface="Times"/>
              </a:rPr>
              <a:t>Rule Changes</a:t>
            </a:r>
          </a:p>
          <a:p>
            <a:pPr marL="0" indent="0" algn="r" eaLnBrk="1" hangingPunct="1">
              <a:lnSpc>
                <a:spcPct val="60000"/>
              </a:lnSpc>
              <a:buClr>
                <a:schemeClr val="accent2"/>
              </a:buClr>
              <a:buNone/>
            </a:pPr>
            <a:r>
              <a:rPr lang="en-US" sz="2400" b="1" dirty="0" smtClean="0">
                <a:latin typeface="Times"/>
                <a:ea typeface="ＭＳ Ｐゴシック" charset="0"/>
                <a:cs typeface="Times"/>
              </a:rPr>
              <a:t>• Dates </a:t>
            </a:r>
            <a:r>
              <a:rPr lang="en-US" sz="2400" b="1" dirty="0">
                <a:latin typeface="Times"/>
                <a:ea typeface="ＭＳ Ｐゴシック" charset="0"/>
                <a:cs typeface="Times"/>
              </a:rPr>
              <a:t>for Season</a:t>
            </a:r>
          </a:p>
          <a:p>
            <a:pPr marL="0" indent="0" algn="r" eaLnBrk="1" hangingPunct="1">
              <a:lnSpc>
                <a:spcPct val="60000"/>
              </a:lnSpc>
              <a:buClr>
                <a:schemeClr val="accent2"/>
              </a:buClr>
              <a:buNone/>
            </a:pPr>
            <a:r>
              <a:rPr lang="en-US" sz="2400" b="1" dirty="0" smtClean="0">
                <a:latin typeface="Times"/>
                <a:ea typeface="ＭＳ Ｐゴシック" charset="0"/>
                <a:cs typeface="Times"/>
              </a:rPr>
              <a:t>• NFHS </a:t>
            </a:r>
            <a:r>
              <a:rPr lang="en-US" sz="2400" b="1" dirty="0">
                <a:latin typeface="Times"/>
                <a:ea typeface="ＭＳ Ｐゴシック" charset="0"/>
                <a:cs typeface="Times"/>
              </a:rPr>
              <a:t>Rules </a:t>
            </a:r>
            <a:r>
              <a:rPr lang="en-US" sz="2400" b="1" dirty="0" smtClean="0">
                <a:latin typeface="Times"/>
                <a:ea typeface="ＭＳ Ｐゴシック" charset="0"/>
                <a:cs typeface="Times"/>
              </a:rPr>
              <a:t>Changes</a:t>
            </a:r>
          </a:p>
          <a:p>
            <a:pPr marL="0" indent="0" algn="r" eaLnBrk="1" hangingPunct="1">
              <a:lnSpc>
                <a:spcPct val="60000"/>
              </a:lnSpc>
              <a:buClr>
                <a:schemeClr val="accent2"/>
              </a:buClr>
              <a:buNone/>
            </a:pPr>
            <a:r>
              <a:rPr lang="en-US" sz="2400" b="1" dirty="0" smtClean="0">
                <a:latin typeface="Times"/>
                <a:ea typeface="ＭＳ Ｐゴシック" charset="0"/>
                <a:cs typeface="Times"/>
              </a:rPr>
              <a:t>• Volleyball Plan – Practice Regulations </a:t>
            </a:r>
            <a:endParaRPr lang="en-US" sz="2400" b="1" dirty="0">
              <a:latin typeface="Times"/>
              <a:ea typeface="ＭＳ Ｐゴシック" charset="0"/>
              <a:cs typeface="Times"/>
            </a:endParaRPr>
          </a:p>
          <a:p>
            <a:pPr marL="0" indent="0" algn="r" eaLnBrk="1" hangingPunct="1">
              <a:lnSpc>
                <a:spcPct val="60000"/>
              </a:lnSpc>
              <a:buClr>
                <a:schemeClr val="accent2"/>
              </a:buClr>
              <a:buNone/>
            </a:pPr>
            <a:r>
              <a:rPr lang="en-US" sz="2400" b="1" dirty="0" smtClean="0">
                <a:latin typeface="Times"/>
                <a:ea typeface="ＭＳ Ｐゴシック" charset="0"/>
                <a:cs typeface="Times"/>
              </a:rPr>
              <a:t>• Game </a:t>
            </a:r>
            <a:r>
              <a:rPr lang="en-US" sz="2400" b="1" dirty="0" smtClean="0">
                <a:latin typeface="Times"/>
                <a:ea typeface="ＭＳ Ｐゴシック" charset="0"/>
                <a:cs typeface="Times"/>
              </a:rPr>
              <a:t>Definitions and Regulations</a:t>
            </a:r>
            <a:endParaRPr lang="en-US" sz="2400" b="1" dirty="0">
              <a:latin typeface="Times"/>
              <a:ea typeface="ＭＳ Ｐゴシック" charset="0"/>
              <a:cs typeface="Times"/>
            </a:endParaRPr>
          </a:p>
          <a:p>
            <a:pPr marL="0" indent="0" algn="r" eaLnBrk="1" hangingPunct="1">
              <a:lnSpc>
                <a:spcPct val="60000"/>
              </a:lnSpc>
              <a:buClr>
                <a:schemeClr val="accent2"/>
              </a:buClr>
              <a:buNone/>
            </a:pPr>
            <a:r>
              <a:rPr lang="en-US" sz="2400" b="1" dirty="0" smtClean="0">
                <a:latin typeface="Times"/>
                <a:ea typeface="ＭＳ Ｐゴシック" charset="0"/>
                <a:cs typeface="Times"/>
              </a:rPr>
              <a:t>• UIL </a:t>
            </a:r>
            <a:r>
              <a:rPr lang="en-US" sz="2400" b="1" dirty="0" smtClean="0">
                <a:latin typeface="Times"/>
                <a:ea typeface="ＭＳ Ｐゴシック" charset="0"/>
                <a:cs typeface="Times"/>
              </a:rPr>
              <a:t>Rules Compliance Program</a:t>
            </a:r>
            <a:endParaRPr lang="en-US" sz="2400" b="1" dirty="0">
              <a:latin typeface="Times"/>
              <a:ea typeface="ＭＳ Ｐゴシック" charset="0"/>
              <a:cs typeface="Times"/>
            </a:endParaRPr>
          </a:p>
          <a:p>
            <a:pPr marL="0" indent="0" algn="r" eaLnBrk="1" hangingPunct="1">
              <a:lnSpc>
                <a:spcPct val="60000"/>
              </a:lnSpc>
              <a:buClr>
                <a:schemeClr val="accent2"/>
              </a:buClr>
              <a:buNone/>
            </a:pPr>
            <a:r>
              <a:rPr lang="en-US" sz="2400" b="1" dirty="0" smtClean="0">
                <a:latin typeface="Times"/>
                <a:ea typeface="ＭＳ Ｐゴシック" charset="0"/>
                <a:cs typeface="Times"/>
              </a:rPr>
              <a:t>• Forms/Student </a:t>
            </a:r>
            <a:r>
              <a:rPr lang="en-US" sz="2400" b="1" dirty="0">
                <a:latin typeface="Times"/>
                <a:ea typeface="ＭＳ Ｐゴシック" charset="0"/>
                <a:cs typeface="Times"/>
              </a:rPr>
              <a:t>Eligibility for All UIL </a:t>
            </a:r>
            <a:r>
              <a:rPr lang="en-US" sz="2400" b="1" dirty="0" smtClean="0">
                <a:latin typeface="Times"/>
                <a:ea typeface="ＭＳ Ｐゴシック" charset="0"/>
                <a:cs typeface="Times"/>
              </a:rPr>
              <a:t>Contests</a:t>
            </a:r>
            <a:endParaRPr lang="en-US" sz="2400" b="1" dirty="0">
              <a:latin typeface="Times"/>
              <a:ea typeface="ＭＳ Ｐゴシック" charset="0"/>
              <a:cs typeface="Times"/>
            </a:endParaRPr>
          </a:p>
          <a:p>
            <a:pPr marL="0" indent="0" algn="r" eaLnBrk="1" hangingPunct="1">
              <a:lnSpc>
                <a:spcPct val="60000"/>
              </a:lnSpc>
              <a:buClr>
                <a:schemeClr val="accent2"/>
              </a:buClr>
              <a:buNone/>
            </a:pPr>
            <a:r>
              <a:rPr lang="en-US" sz="2400" b="1" dirty="0" smtClean="0">
                <a:latin typeface="Times"/>
                <a:ea typeface="ＭＳ Ｐゴシック" charset="0"/>
                <a:cs typeface="Times"/>
              </a:rPr>
              <a:t>• Eligibility for Athletics</a:t>
            </a:r>
          </a:p>
          <a:p>
            <a:pPr marL="0" indent="0" algn="r" eaLnBrk="1" hangingPunct="1">
              <a:lnSpc>
                <a:spcPct val="60000"/>
              </a:lnSpc>
              <a:buClr>
                <a:schemeClr val="accent2"/>
              </a:buClr>
              <a:buNone/>
            </a:pPr>
            <a:r>
              <a:rPr lang="en-US" sz="2400" b="1" dirty="0" smtClean="0">
                <a:latin typeface="Times"/>
                <a:ea typeface="ＭＳ Ｐゴシック" charset="0"/>
                <a:cs typeface="Times"/>
              </a:rPr>
              <a:t>• Charitable Cause </a:t>
            </a:r>
            <a:r>
              <a:rPr lang="en-US" sz="2400" b="1" dirty="0" smtClean="0">
                <a:latin typeface="Times"/>
                <a:ea typeface="ＭＳ Ｐゴシック" charset="0"/>
                <a:cs typeface="Times"/>
              </a:rPr>
              <a:t>Guidelines</a:t>
            </a:r>
          </a:p>
          <a:p>
            <a:pPr marL="0" indent="0" algn="r" eaLnBrk="1" hangingPunct="1">
              <a:lnSpc>
                <a:spcPct val="60000"/>
              </a:lnSpc>
              <a:buClr>
                <a:schemeClr val="accent2"/>
              </a:buClr>
              <a:buNone/>
            </a:pPr>
            <a:r>
              <a:rPr lang="en-US" sz="2400" b="1" dirty="0" smtClean="0">
                <a:latin typeface="Times"/>
                <a:ea typeface="ＭＳ Ｐゴシック" charset="0"/>
                <a:cs typeface="Times"/>
              </a:rPr>
              <a:t>• 2013 Regional Sites</a:t>
            </a:r>
          </a:p>
          <a:p>
            <a:pPr marL="0" indent="0" algn="r" eaLnBrk="1" hangingPunct="1">
              <a:lnSpc>
                <a:spcPct val="60000"/>
              </a:lnSpc>
              <a:buClr>
                <a:schemeClr val="accent2"/>
              </a:buClr>
              <a:buNone/>
            </a:pPr>
            <a:r>
              <a:rPr lang="en-US" sz="2400" b="1" dirty="0" smtClean="0">
                <a:latin typeface="Times"/>
                <a:ea typeface="ＭＳ Ｐゴシック" charset="0"/>
                <a:cs typeface="Times"/>
              </a:rPr>
              <a:t>• 2013 UIL State Tournament</a:t>
            </a:r>
            <a:endParaRPr lang="en-US" sz="2400" b="1" dirty="0" smtClean="0">
              <a:latin typeface="Times"/>
              <a:ea typeface="ＭＳ Ｐゴシック" charset="0"/>
              <a:cs typeface="Times"/>
            </a:endParaRPr>
          </a:p>
          <a:p>
            <a:pPr algn="r" eaLnBrk="1" hangingPunct="1">
              <a:lnSpc>
                <a:spcPct val="60000"/>
              </a:lnSpc>
              <a:buFont typeface="Wingdings" charset="0"/>
              <a:buNone/>
            </a:pPr>
            <a:endParaRPr lang="en-US" sz="600" dirty="0">
              <a:solidFill>
                <a:srgbClr val="FFFF00"/>
              </a:solidFill>
              <a:latin typeface="Times New Roman" charset="0"/>
              <a:ea typeface="ＭＳ Ｐゴシック" charset="0"/>
              <a:cs typeface="ＭＳ Ｐゴシック" charset="0"/>
            </a:endParaRPr>
          </a:p>
        </p:txBody>
      </p:sp>
      <p:pic>
        <p:nvPicPr>
          <p:cNvPr id="2" name="Picture 1" descr="BU0094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1981200" cy="253593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04800"/>
            <a:ext cx="8080375" cy="1371600"/>
          </a:xfrm>
        </p:spPr>
        <p:txBody>
          <a:bodyPr/>
          <a:lstStyle/>
          <a:p>
            <a:pPr eaLnBrk="1" hangingPunct="1"/>
            <a:r>
              <a:rPr lang="en-US" sz="4000" b="1" dirty="0">
                <a:solidFill>
                  <a:srgbClr val="FFFFFF"/>
                </a:solidFill>
                <a:latin typeface="Times"/>
                <a:ea typeface="ＭＳ Ｐゴシック" charset="0"/>
                <a:cs typeface="Times"/>
              </a:rPr>
              <a:t>C&amp;CR Section </a:t>
            </a:r>
            <a:r>
              <a:rPr lang="en-US" sz="4000" b="1" dirty="0" smtClean="0">
                <a:solidFill>
                  <a:srgbClr val="FFFFFF"/>
                </a:solidFill>
                <a:latin typeface="Times"/>
                <a:ea typeface="ＭＳ Ｐゴシック" charset="0"/>
                <a:cs typeface="Times"/>
              </a:rPr>
              <a:t>441 </a:t>
            </a:r>
            <a:r>
              <a:rPr lang="en-US" sz="4000" b="1" dirty="0">
                <a:solidFill>
                  <a:srgbClr val="FFFFFF"/>
                </a:solidFill>
                <a:latin typeface="Times"/>
                <a:ea typeface="ＭＳ Ｐゴシック" charset="0"/>
                <a:cs typeface="Times"/>
              </a:rPr>
              <a:t/>
            </a:r>
            <a:br>
              <a:rPr lang="en-US" sz="4000" b="1" dirty="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AMATEUR ATHLETIC STATUS</a:t>
            </a:r>
            <a:endParaRPr lang="en-US" sz="4000" b="1" dirty="0">
              <a:solidFill>
                <a:srgbClr val="FFFF00"/>
              </a:solidFill>
              <a:latin typeface="Arial" charset="0"/>
              <a:ea typeface="ＭＳ Ｐゴシック" charset="0"/>
              <a:cs typeface="ＭＳ Ｐゴシック" charset="0"/>
            </a:endParaRPr>
          </a:p>
        </p:txBody>
      </p:sp>
      <p:sp>
        <p:nvSpPr>
          <p:cNvPr id="196611" name="Rectangle 3"/>
          <p:cNvSpPr>
            <a:spLocks noGrp="1" noChangeArrowheads="1"/>
          </p:cNvSpPr>
          <p:nvPr>
            <p:ph type="body" idx="1"/>
          </p:nvPr>
        </p:nvSpPr>
        <p:spPr>
          <a:xfrm>
            <a:off x="533400" y="1905000"/>
            <a:ext cx="8001000" cy="4572000"/>
          </a:xfrm>
        </p:spPr>
        <p:txBody>
          <a:bodyPr>
            <a:noAutofit/>
          </a:bodyPr>
          <a:lstStyle/>
          <a:p>
            <a:pPr marL="0" indent="0" algn="just" eaLnBrk="1" hangingPunct="1">
              <a:buClr>
                <a:schemeClr val="accent2"/>
              </a:buClr>
              <a:buNone/>
            </a:pPr>
            <a:r>
              <a:rPr lang="en-US" sz="2400" dirty="0" smtClean="0">
                <a:latin typeface="Times"/>
                <a:ea typeface="ＭＳ Ｐゴシック" charset="0"/>
                <a:cs typeface="Times"/>
              </a:rPr>
              <a:t>Amateur Athletic Status is violated upon the following-</a:t>
            </a:r>
          </a:p>
          <a:p>
            <a:pPr marL="0" indent="0" algn="just" eaLnBrk="1" hangingPunct="1">
              <a:buClr>
                <a:schemeClr val="accent2"/>
              </a:buClr>
              <a:buNone/>
            </a:pPr>
            <a:r>
              <a:rPr lang="en-US" sz="2400" dirty="0" smtClean="0">
                <a:latin typeface="Times"/>
                <a:ea typeface="ＭＳ Ｐゴシック" charset="0"/>
                <a:cs typeface="Times"/>
              </a:rPr>
              <a:t>1.  Accepting valuable </a:t>
            </a:r>
            <a:r>
              <a:rPr lang="en-US" sz="2400" dirty="0">
                <a:latin typeface="Times"/>
                <a:ea typeface="ＭＳ Ｐゴシック" charset="0"/>
                <a:cs typeface="Times"/>
              </a:rPr>
              <a:t>consideration as an </a:t>
            </a:r>
            <a:r>
              <a:rPr lang="en-US" sz="2400" dirty="0" smtClean="0">
                <a:latin typeface="Times"/>
                <a:ea typeface="ＭＳ Ｐゴシック" charset="0"/>
                <a:cs typeface="Times"/>
              </a:rPr>
              <a:t>award for winning</a:t>
            </a:r>
            <a:r>
              <a:rPr lang="en-US" sz="2400" dirty="0">
                <a:latin typeface="Times"/>
                <a:ea typeface="ＭＳ Ｐゴシック" charset="0"/>
                <a:cs typeface="Times"/>
              </a:rPr>
              <a:t>/placing in an athletic contest. Valuable consideration is defined as anything wearable, usable or salable, and includes such items as </a:t>
            </a:r>
            <a:r>
              <a:rPr lang="en-US" sz="2400" dirty="0" smtClean="0">
                <a:latin typeface="Times"/>
                <a:ea typeface="ＭＳ Ｐゴシック" charset="0"/>
                <a:cs typeface="Times"/>
              </a:rPr>
              <a:t>t-</a:t>
            </a:r>
            <a:r>
              <a:rPr lang="en-US" sz="2400" dirty="0">
                <a:latin typeface="Times"/>
                <a:ea typeface="ＭＳ Ｐゴシック" charset="0"/>
                <a:cs typeface="Times"/>
              </a:rPr>
              <a:t>shirts, hamburger coupons, free or reduced rate tennis racquets, </a:t>
            </a:r>
            <a:r>
              <a:rPr lang="en-US" sz="2400" dirty="0" smtClean="0">
                <a:latin typeface="Times"/>
                <a:ea typeface="ＭＳ Ｐゴシック" charset="0"/>
                <a:cs typeface="Times"/>
              </a:rPr>
              <a:t>tickets to athletic contests, etc</a:t>
            </a:r>
            <a:r>
              <a:rPr lang="en-US" sz="2400" dirty="0">
                <a:latin typeface="Times"/>
                <a:ea typeface="ＭＳ Ｐゴシック" charset="0"/>
                <a:cs typeface="Times"/>
              </a:rPr>
              <a:t>. </a:t>
            </a:r>
          </a:p>
          <a:p>
            <a:pPr marL="0" indent="0" algn="just" eaLnBrk="1" hangingPunct="1">
              <a:buClr>
                <a:schemeClr val="accent2"/>
              </a:buClr>
              <a:buNone/>
            </a:pPr>
            <a:r>
              <a:rPr lang="en-US" sz="2400" dirty="0" smtClean="0">
                <a:latin typeface="Times"/>
                <a:ea typeface="ＭＳ Ｐゴシック" charset="0"/>
                <a:cs typeface="Times"/>
              </a:rPr>
              <a:t>2.  Accept </a:t>
            </a:r>
            <a:r>
              <a:rPr lang="en-US" sz="2400" dirty="0">
                <a:latin typeface="Times"/>
                <a:ea typeface="ＭＳ Ｐゴシック" charset="0"/>
                <a:cs typeface="Times"/>
              </a:rPr>
              <a:t>valuable consideration for teaching or coaching any UIL sport, except beginning swimming or lifesaving lessons. </a:t>
            </a:r>
          </a:p>
          <a:p>
            <a:pPr marL="0" indent="0" algn="just" eaLnBrk="1" hangingPunct="1">
              <a:buClr>
                <a:schemeClr val="accent2"/>
              </a:buClr>
              <a:buNone/>
            </a:pPr>
            <a:r>
              <a:rPr lang="en-US" sz="2400" dirty="0" smtClean="0">
                <a:latin typeface="Times"/>
                <a:ea typeface="ＭＳ Ｐゴシック" charset="0"/>
                <a:cs typeface="Times"/>
              </a:rPr>
              <a:t>3.  Accept </a:t>
            </a:r>
            <a:r>
              <a:rPr lang="en-US" sz="2400" dirty="0">
                <a:latin typeface="Times"/>
                <a:ea typeface="ＭＳ Ｐゴシック" charset="0"/>
                <a:cs typeface="Times"/>
              </a:rPr>
              <a:t>valuable consideration for allowing their name to be used for advertisement of a product, plan or service.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ward_certificate_w_stam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0848">
            <a:off x="4589114" y="1649814"/>
            <a:ext cx="1842659" cy="1423873"/>
          </a:xfrm>
          <a:prstGeom prst="rect">
            <a:avLst/>
          </a:prstGeom>
        </p:spPr>
      </p:pic>
      <p:sp>
        <p:nvSpPr>
          <p:cNvPr id="46082" name="Rectangle 2"/>
          <p:cNvSpPr>
            <a:spLocks noGrp="1" noChangeArrowheads="1"/>
          </p:cNvSpPr>
          <p:nvPr>
            <p:ph type="title"/>
          </p:nvPr>
        </p:nvSpPr>
        <p:spPr>
          <a:xfrm>
            <a:off x="685800" y="152400"/>
            <a:ext cx="8080375" cy="1295400"/>
          </a:xfrm>
        </p:spPr>
        <p:txBody>
          <a:bodyPr/>
          <a:lstStyle/>
          <a:p>
            <a:pPr eaLnBrk="1" hangingPunct="1"/>
            <a:r>
              <a:rPr lang="en-US" sz="4000" b="1" dirty="0" smtClean="0">
                <a:solidFill>
                  <a:srgbClr val="FFFFFF"/>
                </a:solidFill>
                <a:latin typeface="Times"/>
                <a:ea typeface="ＭＳ Ｐゴシック" charset="0"/>
                <a:cs typeface="Times"/>
              </a:rPr>
              <a:t>C&amp;CR Section 480</a:t>
            </a:r>
            <a:br>
              <a:rPr lang="en-US" sz="4000" b="1" dirty="0" smtClean="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LIMITATIONS ON AWARDS </a:t>
            </a:r>
            <a:endParaRPr lang="en-US" sz="4000" b="1" dirty="0">
              <a:solidFill>
                <a:srgbClr val="FFFF00"/>
              </a:solidFill>
              <a:latin typeface="Times"/>
              <a:ea typeface="ＭＳ Ｐゴシック" charset="0"/>
              <a:cs typeface="Times"/>
            </a:endParaRPr>
          </a:p>
        </p:txBody>
      </p:sp>
      <p:sp>
        <p:nvSpPr>
          <p:cNvPr id="47107" name="Rectangle 3"/>
          <p:cNvSpPr>
            <a:spLocks noGrp="1" noChangeArrowheads="1"/>
          </p:cNvSpPr>
          <p:nvPr>
            <p:ph type="body" idx="1"/>
          </p:nvPr>
        </p:nvSpPr>
        <p:spPr>
          <a:xfrm>
            <a:off x="304800" y="2286000"/>
            <a:ext cx="8610600" cy="4191000"/>
          </a:xfrm>
        </p:spPr>
        <p:txBody>
          <a:bodyPr>
            <a:normAutofit/>
          </a:bodyPr>
          <a:lstStyle/>
          <a:p>
            <a:pPr algn="just" eaLnBrk="1" hangingPunct="1">
              <a:lnSpc>
                <a:spcPct val="80000"/>
              </a:lnSpc>
              <a:buFont typeface="Wingdings" charset="0"/>
              <a:buNone/>
            </a:pPr>
            <a:endParaRPr lang="en-US" sz="2400" b="1" u="sng" dirty="0" smtClean="0">
              <a:solidFill>
                <a:srgbClr val="FFFFFF"/>
              </a:solidFill>
              <a:latin typeface="Times"/>
              <a:ea typeface="ＭＳ Ｐゴシック" charset="0"/>
              <a:cs typeface="Times"/>
            </a:endParaRPr>
          </a:p>
          <a:p>
            <a:pPr algn="just" eaLnBrk="1" hangingPunct="1">
              <a:lnSpc>
                <a:spcPct val="80000"/>
              </a:lnSpc>
              <a:buFont typeface="Wingdings" charset="0"/>
              <a:buNone/>
            </a:pPr>
            <a:r>
              <a:rPr lang="en-US" sz="2400" b="1" u="sng" dirty="0" smtClean="0">
                <a:solidFill>
                  <a:srgbClr val="FFFFFF"/>
                </a:solidFill>
                <a:latin typeface="Times"/>
                <a:ea typeface="ＭＳ Ｐゴシック" charset="0"/>
                <a:cs typeface="Times"/>
              </a:rPr>
              <a:t>LIMIT</a:t>
            </a:r>
            <a:r>
              <a:rPr lang="en-US" sz="2400" b="1" dirty="0" smtClean="0">
                <a:solidFill>
                  <a:srgbClr val="FFFFFF"/>
                </a:solidFill>
                <a:latin typeface="Times"/>
                <a:ea typeface="ＭＳ Ｐゴシック" charset="0"/>
                <a:cs typeface="Times"/>
              </a:rPr>
              <a:t>:</a:t>
            </a:r>
            <a:endParaRPr lang="en-US" sz="2400" b="1" dirty="0">
              <a:solidFill>
                <a:srgbClr val="FFFFFF"/>
              </a:solidFill>
              <a:latin typeface="Times"/>
              <a:ea typeface="ＭＳ Ｐゴシック" charset="0"/>
              <a:cs typeface="Times"/>
            </a:endParaRPr>
          </a:p>
          <a:p>
            <a:pPr marL="0" indent="0" algn="just" eaLnBrk="1" hangingPunct="1">
              <a:lnSpc>
                <a:spcPct val="80000"/>
              </a:lnSpc>
              <a:buClr>
                <a:schemeClr val="accent2"/>
              </a:buClr>
              <a:buNone/>
            </a:pPr>
            <a:r>
              <a:rPr lang="en-US" sz="2400" b="1" i="1" dirty="0">
                <a:solidFill>
                  <a:srgbClr val="FFFFFF"/>
                </a:solidFill>
                <a:latin typeface="Times"/>
                <a:ea typeface="ＭＳ Ｐゴシック" charset="0"/>
                <a:cs typeface="Times"/>
              </a:rPr>
              <a:t>Awards Schools May </a:t>
            </a:r>
            <a:r>
              <a:rPr lang="en-US" sz="2400" b="1" i="1" dirty="0" smtClean="0">
                <a:solidFill>
                  <a:srgbClr val="FFFFFF"/>
                </a:solidFill>
                <a:latin typeface="Times"/>
                <a:ea typeface="ＭＳ Ｐゴシック" charset="0"/>
                <a:cs typeface="Times"/>
              </a:rPr>
              <a:t>Give - </a:t>
            </a:r>
            <a:r>
              <a:rPr lang="en-US" sz="2400" dirty="0" smtClean="0">
                <a:solidFill>
                  <a:srgbClr val="FFFFFF"/>
                </a:solidFill>
                <a:latin typeface="Times"/>
                <a:ea typeface="ＭＳ Ｐゴシック" charset="0"/>
                <a:cs typeface="Times"/>
              </a:rPr>
              <a:t>an </a:t>
            </a:r>
            <a:r>
              <a:rPr lang="en-US" sz="2400" dirty="0">
                <a:solidFill>
                  <a:srgbClr val="FFFFFF"/>
                </a:solidFill>
                <a:latin typeface="Times"/>
                <a:ea typeface="ＭＳ Ｐゴシック" charset="0"/>
                <a:cs typeface="Times"/>
              </a:rPr>
              <a:t>award not exceed $70 in value to a student during that student</a:t>
            </a:r>
            <a:r>
              <a:rPr lang="ja-JP" altLang="en-US" sz="2400" dirty="0">
                <a:solidFill>
                  <a:srgbClr val="FFFFFF"/>
                </a:solidFill>
                <a:latin typeface="Times"/>
                <a:ea typeface="ヒラギノ角ゴ Pro W3" charset="0"/>
                <a:cs typeface="Times"/>
              </a:rPr>
              <a:t>’</a:t>
            </a:r>
            <a:r>
              <a:rPr lang="en-US" sz="2400" dirty="0">
                <a:solidFill>
                  <a:srgbClr val="FFFFFF"/>
                </a:solidFill>
                <a:latin typeface="Times"/>
                <a:ea typeface="ＭＳ Ｐゴシック" charset="0"/>
                <a:cs typeface="Times"/>
              </a:rPr>
              <a:t>s high school enrollment at the same school for participation in UIL inter-school competition.</a:t>
            </a:r>
          </a:p>
          <a:p>
            <a:pPr marL="0" indent="0" algn="just" eaLnBrk="1" hangingPunct="1">
              <a:lnSpc>
                <a:spcPct val="80000"/>
              </a:lnSpc>
              <a:buClr>
                <a:schemeClr val="accent2"/>
              </a:buClr>
              <a:buNone/>
            </a:pPr>
            <a:r>
              <a:rPr lang="en-US" sz="2400" b="1" i="1" dirty="0">
                <a:solidFill>
                  <a:srgbClr val="FFFFFF"/>
                </a:solidFill>
                <a:latin typeface="Times"/>
                <a:ea typeface="ＭＳ Ｐゴシック" charset="0"/>
                <a:cs typeface="Times"/>
              </a:rPr>
              <a:t>Awards Students May </a:t>
            </a:r>
            <a:r>
              <a:rPr lang="en-US" sz="2400" b="1" i="1" dirty="0" smtClean="0">
                <a:solidFill>
                  <a:srgbClr val="FFFFFF"/>
                </a:solidFill>
                <a:latin typeface="Times"/>
                <a:ea typeface="ＭＳ Ｐゴシック" charset="0"/>
                <a:cs typeface="Times"/>
              </a:rPr>
              <a:t>Receive - </a:t>
            </a:r>
            <a:r>
              <a:rPr lang="en-US" sz="2400" dirty="0" smtClean="0">
                <a:solidFill>
                  <a:srgbClr val="FFFFFF"/>
                </a:solidFill>
                <a:latin typeface="Times"/>
                <a:ea typeface="ＭＳ Ｐゴシック" charset="0"/>
                <a:cs typeface="Times"/>
              </a:rPr>
              <a:t>A </a:t>
            </a:r>
            <a:r>
              <a:rPr lang="en-US" sz="2400" dirty="0">
                <a:solidFill>
                  <a:srgbClr val="FFFFFF"/>
                </a:solidFill>
                <a:latin typeface="Times"/>
                <a:ea typeface="ＭＳ Ｐゴシック" charset="0"/>
                <a:cs typeface="Times"/>
              </a:rPr>
              <a:t>certificate, medal, trophy or other symbolic award for participating in any UIL activity which counts on League standing, if it is given by the school, school district, the district executive committee, or the entity that organized the competition.</a:t>
            </a:r>
          </a:p>
        </p:txBody>
      </p:sp>
      <p:pic>
        <p:nvPicPr>
          <p:cNvPr id="3" name="Picture 2" descr="a-troph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32803">
            <a:off x="6464385" y="1815873"/>
            <a:ext cx="1476850" cy="147951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04800"/>
            <a:ext cx="8080375" cy="1371600"/>
          </a:xfrm>
        </p:spPr>
        <p:txBody>
          <a:bodyPr/>
          <a:lstStyle/>
          <a:p>
            <a:pPr eaLnBrk="1" hangingPunct="1"/>
            <a:r>
              <a:rPr lang="en-US" sz="4000" b="1" dirty="0">
                <a:solidFill>
                  <a:srgbClr val="FFFFFF"/>
                </a:solidFill>
                <a:latin typeface="Times"/>
                <a:ea typeface="ＭＳ Ｐゴシック" charset="0"/>
                <a:cs typeface="Times"/>
              </a:rPr>
              <a:t>C&amp;CR Section 441 </a:t>
            </a:r>
            <a:br>
              <a:rPr lang="en-US" sz="4000" b="1" dirty="0">
                <a:solidFill>
                  <a:srgbClr val="FFFFFF"/>
                </a:solidFill>
                <a:latin typeface="Times"/>
                <a:ea typeface="ＭＳ Ｐゴシック" charset="0"/>
                <a:cs typeface="Times"/>
              </a:rPr>
            </a:br>
            <a:r>
              <a:rPr lang="en-US" sz="4000" b="1" dirty="0">
                <a:solidFill>
                  <a:srgbClr val="FFFFFF"/>
                </a:solidFill>
                <a:latin typeface="Times"/>
                <a:ea typeface="ＭＳ Ｐゴシック" charset="0"/>
                <a:cs typeface="Times"/>
              </a:rPr>
              <a:t>AMATEUR ATHLETIC STATUS</a:t>
            </a:r>
            <a:endParaRPr lang="en-US" sz="4000" b="1" dirty="0">
              <a:solidFill>
                <a:srgbClr val="FFFF00"/>
              </a:solidFill>
              <a:latin typeface="Arial" charset="0"/>
              <a:ea typeface="ＭＳ Ｐゴシック" charset="0"/>
              <a:cs typeface="ＭＳ Ｐゴシック" charset="0"/>
            </a:endParaRPr>
          </a:p>
        </p:txBody>
      </p:sp>
      <p:sp>
        <p:nvSpPr>
          <p:cNvPr id="196611" name="Rectangle 3"/>
          <p:cNvSpPr>
            <a:spLocks noGrp="1" noChangeArrowheads="1"/>
          </p:cNvSpPr>
          <p:nvPr>
            <p:ph type="body" idx="1"/>
          </p:nvPr>
        </p:nvSpPr>
        <p:spPr>
          <a:xfrm>
            <a:off x="228600" y="1752600"/>
            <a:ext cx="8686800" cy="4953000"/>
          </a:xfrm>
        </p:spPr>
        <p:txBody>
          <a:bodyPr>
            <a:normAutofit/>
          </a:bodyPr>
          <a:lstStyle/>
          <a:p>
            <a:pPr algn="ctr" eaLnBrk="1" hangingPunct="1">
              <a:lnSpc>
                <a:spcPct val="80000"/>
              </a:lnSpc>
              <a:buFont typeface="Wingdings" charset="0"/>
              <a:buNone/>
            </a:pPr>
            <a:r>
              <a:rPr lang="en-US" sz="2400" b="1" u="sng" dirty="0">
                <a:solidFill>
                  <a:srgbClr val="FFFFFF"/>
                </a:solidFill>
                <a:latin typeface="Times"/>
                <a:ea typeface="ＭＳ Ｐゴシック" charset="0"/>
                <a:cs typeface="Times"/>
              </a:rPr>
              <a:t>Amateur Rule</a:t>
            </a:r>
          </a:p>
          <a:p>
            <a:pPr marL="0" indent="0" algn="just" eaLnBrk="1" hangingPunct="1">
              <a:lnSpc>
                <a:spcPct val="80000"/>
              </a:lnSpc>
              <a:buClr>
                <a:schemeClr val="accent2"/>
              </a:buClr>
              <a:buNone/>
            </a:pPr>
            <a:r>
              <a:rPr lang="en-US" sz="2400" dirty="0" smtClean="0">
                <a:solidFill>
                  <a:srgbClr val="FFFFFF"/>
                </a:solidFill>
                <a:latin typeface="Times"/>
                <a:ea typeface="ＭＳ Ｐゴシック" charset="0"/>
                <a:cs typeface="Times"/>
              </a:rPr>
              <a:t>Valuable consideration that school teams and athletes </a:t>
            </a:r>
            <a:r>
              <a:rPr lang="en-US" sz="2400" b="1" u="sng" dirty="0" smtClean="0">
                <a:solidFill>
                  <a:srgbClr val="FFFFFF"/>
                </a:solidFill>
                <a:latin typeface="Times"/>
                <a:ea typeface="ＭＳ Ｐゴシック" charset="0"/>
                <a:cs typeface="Times"/>
              </a:rPr>
              <a:t>CAN</a:t>
            </a:r>
            <a:r>
              <a:rPr lang="en-US" sz="2400" dirty="0" smtClean="0">
                <a:solidFill>
                  <a:srgbClr val="FFFFFF"/>
                </a:solidFill>
                <a:latin typeface="Times"/>
                <a:ea typeface="ＭＳ Ｐゴシック" charset="0"/>
                <a:cs typeface="Times"/>
              </a:rPr>
              <a:t> accept-</a:t>
            </a:r>
          </a:p>
          <a:p>
            <a:pPr marL="0" indent="0" algn="just" eaLnBrk="1" hangingPunct="1">
              <a:lnSpc>
                <a:spcPct val="80000"/>
              </a:lnSpc>
              <a:buClr>
                <a:schemeClr val="accent2"/>
              </a:buClr>
              <a:buNone/>
            </a:pPr>
            <a:r>
              <a:rPr lang="en-US" sz="2400" dirty="0" smtClean="0">
                <a:solidFill>
                  <a:srgbClr val="FFFFFF"/>
                </a:solidFill>
                <a:latin typeface="Times"/>
                <a:ea typeface="ＭＳ Ｐゴシック" charset="0"/>
                <a:cs typeface="Times"/>
              </a:rPr>
              <a:t>Examples </a:t>
            </a:r>
            <a:r>
              <a:rPr lang="en-US" sz="2400" dirty="0">
                <a:solidFill>
                  <a:srgbClr val="FFFFFF"/>
                </a:solidFill>
                <a:latin typeface="Times"/>
                <a:ea typeface="ＭＳ Ｐゴシック" charset="0"/>
                <a:cs typeface="Times"/>
              </a:rPr>
              <a:t>of additional items deemed allowable under this interpretation if approved by the school, include but are not limited to: </a:t>
            </a:r>
            <a:endParaRPr lang="en-US" sz="2400" dirty="0" smtClean="0">
              <a:solidFill>
                <a:srgbClr val="FFFFFF"/>
              </a:solidFill>
              <a:latin typeface="Times"/>
              <a:ea typeface="ＭＳ Ｐゴシック" charset="0"/>
              <a:cs typeface="Times"/>
            </a:endParaRPr>
          </a:p>
          <a:p>
            <a:pPr marL="0" indent="0" algn="just" eaLnBrk="1" hangingPunct="1">
              <a:lnSpc>
                <a:spcPct val="80000"/>
              </a:lnSpc>
              <a:buClr>
                <a:schemeClr val="accent2"/>
              </a:buClr>
              <a:buNone/>
            </a:pPr>
            <a:r>
              <a:rPr lang="en-US" sz="2400" dirty="0" smtClean="0">
                <a:solidFill>
                  <a:srgbClr val="FFFFFF"/>
                </a:solidFill>
                <a:latin typeface="Times"/>
                <a:ea typeface="ＭＳ Ｐゴシック" charset="0"/>
                <a:cs typeface="Times"/>
              </a:rPr>
              <a:t>1.  meals</a:t>
            </a:r>
            <a:r>
              <a:rPr lang="en-US" sz="2400" dirty="0">
                <a:solidFill>
                  <a:srgbClr val="FFFFFF"/>
                </a:solidFill>
                <a:latin typeface="Times"/>
                <a:ea typeface="ＭＳ Ｐゴシック" charset="0"/>
                <a:cs typeface="Times"/>
              </a:rPr>
              <a:t>, snacks or snack foods during or after </a:t>
            </a:r>
            <a:r>
              <a:rPr lang="en-US" sz="2400" dirty="0" smtClean="0">
                <a:solidFill>
                  <a:srgbClr val="FFFFFF"/>
                </a:solidFill>
                <a:latin typeface="Times"/>
                <a:ea typeface="ＭＳ Ｐゴシック" charset="0"/>
                <a:cs typeface="Times"/>
              </a:rPr>
              <a:t>practices </a:t>
            </a:r>
            <a:r>
              <a:rPr lang="en-US" sz="2400" dirty="0">
                <a:solidFill>
                  <a:srgbClr val="FFFFFF"/>
                </a:solidFill>
                <a:latin typeface="Times"/>
                <a:ea typeface="ＭＳ Ｐゴシック" charset="0"/>
                <a:cs typeface="Times"/>
              </a:rPr>
              <a:t>	</a:t>
            </a:r>
            <a:endParaRPr lang="en-US" sz="2400" dirty="0" smtClean="0">
              <a:solidFill>
                <a:srgbClr val="FFFFFF"/>
              </a:solidFill>
              <a:latin typeface="Times"/>
              <a:ea typeface="ＭＳ Ｐゴシック" charset="0"/>
              <a:cs typeface="Times"/>
            </a:endParaRPr>
          </a:p>
          <a:p>
            <a:pPr marL="0" indent="0" algn="just" eaLnBrk="1" hangingPunct="1">
              <a:lnSpc>
                <a:spcPct val="80000"/>
              </a:lnSpc>
              <a:buClr>
                <a:schemeClr val="accent2"/>
              </a:buClr>
              <a:buNone/>
            </a:pPr>
            <a:r>
              <a:rPr lang="en-US" sz="2400" dirty="0" smtClean="0">
                <a:solidFill>
                  <a:srgbClr val="FFFFFF"/>
                </a:solidFill>
                <a:latin typeface="Times"/>
                <a:ea typeface="ＭＳ Ｐゴシック" charset="0"/>
                <a:cs typeface="Times"/>
              </a:rPr>
              <a:t>2.  parties </a:t>
            </a:r>
            <a:r>
              <a:rPr lang="en-US" sz="2400" dirty="0">
                <a:solidFill>
                  <a:srgbClr val="FFFFFF"/>
                </a:solidFill>
                <a:latin typeface="Times"/>
                <a:ea typeface="ＭＳ Ｐゴシック" charset="0"/>
                <a:cs typeface="Times"/>
              </a:rPr>
              <a:t>provided by parents or other students strictly for </a:t>
            </a:r>
            <a:r>
              <a:rPr lang="en-US" sz="2400" dirty="0" smtClean="0">
                <a:solidFill>
                  <a:srgbClr val="FFFFFF"/>
                </a:solidFill>
                <a:latin typeface="Times"/>
                <a:ea typeface="ＭＳ Ｐゴシック" charset="0"/>
                <a:cs typeface="Times"/>
              </a:rPr>
              <a:t>an athletic </a:t>
            </a:r>
            <a:r>
              <a:rPr lang="en-US" sz="2400" dirty="0" smtClean="0">
                <a:solidFill>
                  <a:srgbClr val="FFFFFF"/>
                </a:solidFill>
                <a:latin typeface="Times"/>
                <a:ea typeface="ＭＳ Ｐゴシック" charset="0"/>
                <a:cs typeface="Times"/>
              </a:rPr>
              <a:t>team</a:t>
            </a:r>
            <a:endParaRPr lang="en-US" sz="2400" dirty="0">
              <a:solidFill>
                <a:schemeClr val="accent2"/>
              </a:solidFill>
              <a:latin typeface="Times"/>
              <a:ea typeface="ＭＳ Ｐゴシック" charset="0"/>
              <a:cs typeface="Times"/>
            </a:endParaRPr>
          </a:p>
          <a:p>
            <a:pPr marL="0" indent="0" algn="ctr" eaLnBrk="1" hangingPunct="1">
              <a:lnSpc>
                <a:spcPct val="80000"/>
              </a:lnSpc>
              <a:buClr>
                <a:schemeClr val="accent2"/>
              </a:buClr>
              <a:buNone/>
            </a:pPr>
            <a:r>
              <a:rPr lang="en-US" sz="2000" dirty="0" smtClean="0">
                <a:solidFill>
                  <a:srgbClr val="FFFFFF"/>
                </a:solidFill>
                <a:latin typeface="Times"/>
                <a:ea typeface="ＭＳ Ｐゴシック" charset="0"/>
                <a:cs typeface="Times"/>
              </a:rPr>
              <a:t>SEE ALSO EXCEPTIONS - C&amp;CR Section 441 (b)</a:t>
            </a:r>
            <a:endParaRPr lang="en-US" sz="2000" dirty="0">
              <a:solidFill>
                <a:srgbClr val="FFFFFF"/>
              </a:solidFill>
              <a:latin typeface="Times"/>
              <a:ea typeface="ＭＳ Ｐゴシック" charset="0"/>
              <a:cs typeface="Times"/>
            </a:endParaRPr>
          </a:p>
        </p:txBody>
      </p:sp>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68217">
            <a:off x="392889" y="5613583"/>
            <a:ext cx="1125610" cy="84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arty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43958">
            <a:off x="7654144" y="5491516"/>
            <a:ext cx="1099922" cy="855495"/>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solidFill>
                  <a:srgbClr val="FFFFFF"/>
                </a:solidFill>
                <a:latin typeface="Times"/>
                <a:ea typeface="ＭＳ Ｐゴシック" charset="0"/>
                <a:cs typeface="Times"/>
              </a:rPr>
              <a:t>Charitable Cause Guidelines</a:t>
            </a:r>
          </a:p>
        </p:txBody>
      </p:sp>
      <p:sp>
        <p:nvSpPr>
          <p:cNvPr id="63491" name="Content Placeholder 2"/>
          <p:cNvSpPr>
            <a:spLocks noGrp="1"/>
          </p:cNvSpPr>
          <p:nvPr>
            <p:ph sz="half" idx="1"/>
          </p:nvPr>
        </p:nvSpPr>
        <p:spPr>
          <a:xfrm>
            <a:off x="381000" y="1524000"/>
            <a:ext cx="8382000" cy="5029200"/>
          </a:xfrm>
        </p:spPr>
        <p:txBody>
          <a:bodyPr>
            <a:normAutofit/>
          </a:bodyPr>
          <a:lstStyle/>
          <a:p>
            <a:pPr marL="0" indent="0">
              <a:buNone/>
            </a:pPr>
            <a:r>
              <a:rPr lang="en-US" sz="2800" dirty="0" smtClean="0">
                <a:solidFill>
                  <a:srgbClr val="FFFFFF"/>
                </a:solidFill>
                <a:latin typeface="Times"/>
                <a:ea typeface="ＭＳ Ｐゴシック" charset="0"/>
                <a:cs typeface="Times"/>
              </a:rPr>
              <a:t>1.  Competition </a:t>
            </a:r>
            <a:r>
              <a:rPr lang="en-US" sz="2800" dirty="0">
                <a:solidFill>
                  <a:srgbClr val="FFFFFF"/>
                </a:solidFill>
                <a:latin typeface="Times"/>
                <a:ea typeface="ＭＳ Ｐゴシック" charset="0"/>
                <a:cs typeface="Times"/>
              </a:rPr>
              <a:t>may be held during any one week.</a:t>
            </a:r>
          </a:p>
          <a:p>
            <a:pPr marL="0" indent="0">
              <a:buNone/>
            </a:pPr>
            <a:r>
              <a:rPr lang="en-US" sz="2800" dirty="0" smtClean="0">
                <a:solidFill>
                  <a:srgbClr val="FFFFFF"/>
                </a:solidFill>
                <a:latin typeface="Times"/>
                <a:ea typeface="ＭＳ Ｐゴシック" charset="0"/>
                <a:cs typeface="Times"/>
              </a:rPr>
              <a:t>2.  No </a:t>
            </a:r>
            <a:r>
              <a:rPr lang="en-US" sz="2800" dirty="0">
                <a:solidFill>
                  <a:srgbClr val="FFFFFF"/>
                </a:solidFill>
                <a:latin typeface="Times"/>
                <a:ea typeface="ＭＳ Ｐゴシック" charset="0"/>
                <a:cs typeface="Times"/>
              </a:rPr>
              <a:t>exceptions to the NFHS uniform rules.</a:t>
            </a:r>
          </a:p>
          <a:p>
            <a:pPr marL="0" indent="0">
              <a:buNone/>
            </a:pPr>
            <a:r>
              <a:rPr lang="en-US" sz="2800" dirty="0" smtClean="0">
                <a:solidFill>
                  <a:srgbClr val="FFFFFF"/>
                </a:solidFill>
                <a:latin typeface="Times"/>
                <a:ea typeface="ＭＳ Ｐゴシック" charset="0"/>
                <a:cs typeface="Times"/>
              </a:rPr>
              <a:t>3.  Jerseys </a:t>
            </a:r>
            <a:r>
              <a:rPr lang="en-US" sz="2800" dirty="0">
                <a:solidFill>
                  <a:srgbClr val="FFFFFF"/>
                </a:solidFill>
                <a:latin typeface="Times"/>
                <a:ea typeface="ＭＳ Ｐゴシック" charset="0"/>
                <a:cs typeface="Times"/>
              </a:rPr>
              <a:t>of a different color than the school colors are not allowed</a:t>
            </a:r>
            <a:r>
              <a:rPr lang="en-US" sz="2800" dirty="0" smtClean="0">
                <a:solidFill>
                  <a:srgbClr val="FFFFFF"/>
                </a:solidFill>
                <a:latin typeface="Times"/>
                <a:ea typeface="ＭＳ Ｐゴシック" charset="0"/>
                <a:cs typeface="Times"/>
              </a:rPr>
              <a:t>.</a:t>
            </a:r>
          </a:p>
          <a:p>
            <a:pPr marL="0" indent="0">
              <a:buNone/>
            </a:pPr>
            <a:r>
              <a:rPr lang="en-US" sz="2800" dirty="0" smtClean="0">
                <a:solidFill>
                  <a:srgbClr val="FFFFFF"/>
                </a:solidFill>
                <a:latin typeface="Times"/>
                <a:ea typeface="ＭＳ Ｐゴシック" charset="0"/>
                <a:cs typeface="Times"/>
              </a:rPr>
              <a:t>4.  Commemorative </a:t>
            </a:r>
            <a:r>
              <a:rPr lang="en-US" sz="2800" dirty="0">
                <a:solidFill>
                  <a:srgbClr val="FFFFFF"/>
                </a:solidFill>
                <a:latin typeface="Times"/>
                <a:ea typeface="ＭＳ Ｐゴシック" charset="0"/>
                <a:cs typeface="Times"/>
              </a:rPr>
              <a:t>colored ribbon, bead, socks, etc. is recommended.</a:t>
            </a:r>
          </a:p>
        </p:txBody>
      </p:sp>
      <p:pic>
        <p:nvPicPr>
          <p:cNvPr id="3" name="Picture 2" descr="Pink-Ribb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953000"/>
            <a:ext cx="1562100" cy="1562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7918450" cy="1322387"/>
          </a:xfrm>
        </p:spPr>
        <p:txBody>
          <a:bodyPr/>
          <a:lstStyle/>
          <a:p>
            <a:r>
              <a:rPr lang="en-US" sz="4000" dirty="0" smtClean="0">
                <a:solidFill>
                  <a:schemeClr val="tx1"/>
                </a:solidFill>
                <a:latin typeface="Times"/>
                <a:cs typeface="Times"/>
              </a:rPr>
              <a:t>2013 UIL Volleyball </a:t>
            </a:r>
            <a:r>
              <a:rPr lang="en-US" sz="4000" dirty="0">
                <a:solidFill>
                  <a:schemeClr val="tx1"/>
                </a:solidFill>
                <a:latin typeface="Times"/>
                <a:cs typeface="Times"/>
              </a:rPr>
              <a:t>Regional </a:t>
            </a:r>
            <a:r>
              <a:rPr lang="en-US" sz="4000" dirty="0" smtClean="0">
                <a:solidFill>
                  <a:schemeClr val="tx1"/>
                </a:solidFill>
                <a:latin typeface="Times"/>
                <a:cs typeface="Times"/>
              </a:rPr>
              <a:t>Sites 1A</a:t>
            </a:r>
            <a:endParaRPr lang="en-US" sz="4000" dirty="0">
              <a:solidFill>
                <a:schemeClr val="tx1"/>
              </a:solidFill>
              <a:latin typeface="Times"/>
              <a:cs typeface="Times"/>
            </a:endParaRPr>
          </a:p>
        </p:txBody>
      </p:sp>
      <p:sp>
        <p:nvSpPr>
          <p:cNvPr id="3" name="Content Placeholder 2"/>
          <p:cNvSpPr>
            <a:spLocks noGrp="1"/>
          </p:cNvSpPr>
          <p:nvPr>
            <p:ph idx="1"/>
          </p:nvPr>
        </p:nvSpPr>
        <p:spPr>
          <a:xfrm>
            <a:off x="533400" y="2044700"/>
            <a:ext cx="8077199" cy="4508500"/>
          </a:xfrm>
        </p:spPr>
        <p:txBody>
          <a:bodyPr>
            <a:noAutofit/>
          </a:bodyPr>
          <a:lstStyle/>
          <a:p>
            <a:pPr marL="0" indent="0">
              <a:lnSpc>
                <a:spcPct val="80000"/>
              </a:lnSpc>
              <a:buNone/>
            </a:pPr>
            <a:r>
              <a:rPr lang="en-US" sz="2400" u="sng" dirty="0" smtClean="0">
                <a:latin typeface="Times"/>
                <a:cs typeface="Times"/>
              </a:rPr>
              <a:t>Region I</a:t>
            </a:r>
          </a:p>
          <a:p>
            <a:pPr marL="0" indent="0">
              <a:lnSpc>
                <a:spcPct val="80000"/>
              </a:lnSpc>
              <a:buNone/>
            </a:pPr>
            <a:r>
              <a:rPr lang="en-US" sz="2400" dirty="0" smtClean="0">
                <a:latin typeface="Times"/>
                <a:cs typeface="Times"/>
              </a:rPr>
              <a:t>The Coliseum, Western Texas College – Snyder, TX</a:t>
            </a:r>
            <a:endParaRPr lang="en-US" sz="2400" dirty="0">
              <a:latin typeface="Times"/>
              <a:cs typeface="Times"/>
            </a:endParaRPr>
          </a:p>
          <a:p>
            <a:pPr marL="0" indent="0">
              <a:lnSpc>
                <a:spcPct val="80000"/>
              </a:lnSpc>
              <a:buNone/>
            </a:pPr>
            <a:r>
              <a:rPr lang="en-US" sz="2400" u="sng" dirty="0" smtClean="0">
                <a:latin typeface="Times"/>
                <a:cs typeface="Times"/>
              </a:rPr>
              <a:t>Region II</a:t>
            </a:r>
          </a:p>
          <a:p>
            <a:pPr marL="0" indent="0">
              <a:lnSpc>
                <a:spcPct val="80000"/>
              </a:lnSpc>
              <a:buNone/>
            </a:pPr>
            <a:r>
              <a:rPr lang="en-US" sz="2400" dirty="0" smtClean="0">
                <a:latin typeface="Times"/>
                <a:cs typeface="Times"/>
              </a:rPr>
              <a:t>Weatherford High School – Weatherford, TX</a:t>
            </a:r>
            <a:endParaRPr lang="en-US" sz="2400" dirty="0">
              <a:latin typeface="Times"/>
              <a:cs typeface="Times"/>
            </a:endParaRPr>
          </a:p>
          <a:p>
            <a:pPr marL="0" indent="0">
              <a:lnSpc>
                <a:spcPct val="80000"/>
              </a:lnSpc>
              <a:buNone/>
            </a:pPr>
            <a:r>
              <a:rPr lang="en-US" sz="2400" u="sng" dirty="0" smtClean="0">
                <a:latin typeface="Times"/>
                <a:cs typeface="Times"/>
              </a:rPr>
              <a:t>Region III</a:t>
            </a:r>
          </a:p>
          <a:p>
            <a:pPr marL="0" indent="0">
              <a:lnSpc>
                <a:spcPct val="80000"/>
              </a:lnSpc>
              <a:buNone/>
            </a:pPr>
            <a:r>
              <a:rPr lang="en-US" sz="2400" dirty="0" smtClean="0">
                <a:latin typeface="Times"/>
                <a:cs typeface="Times"/>
              </a:rPr>
              <a:t>Lobo Coliseum, Longview ISD – Longview, TX</a:t>
            </a:r>
            <a:endParaRPr lang="en-US" sz="2400" dirty="0">
              <a:latin typeface="Times"/>
              <a:cs typeface="Times"/>
            </a:endParaRPr>
          </a:p>
          <a:p>
            <a:pPr marL="0" indent="0">
              <a:lnSpc>
                <a:spcPct val="80000"/>
              </a:lnSpc>
              <a:buNone/>
            </a:pPr>
            <a:r>
              <a:rPr lang="en-US" sz="2400" u="sng" dirty="0" smtClean="0">
                <a:latin typeface="Times"/>
                <a:cs typeface="Times"/>
              </a:rPr>
              <a:t>Region IV</a:t>
            </a:r>
          </a:p>
          <a:p>
            <a:pPr marL="0" indent="0">
              <a:lnSpc>
                <a:spcPct val="80000"/>
              </a:lnSpc>
              <a:buNone/>
            </a:pPr>
            <a:r>
              <a:rPr lang="en-US" sz="2400" dirty="0" smtClean="0">
                <a:latin typeface="Times"/>
                <a:cs typeface="Times"/>
              </a:rPr>
              <a:t>Brenham High School – Brenham, TX</a:t>
            </a:r>
            <a:endParaRPr lang="en-US" sz="2400" dirty="0">
              <a:latin typeface="Times"/>
              <a:cs typeface="Times"/>
            </a:endParaRPr>
          </a:p>
        </p:txBody>
      </p:sp>
    </p:spTree>
    <p:extLst>
      <p:ext uri="{BB962C8B-B14F-4D97-AF65-F5344CB8AC3E}">
        <p14:creationId xmlns:p14="http://schemas.microsoft.com/office/powerpoint/2010/main" val="3620272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7918450" cy="1398587"/>
          </a:xfrm>
        </p:spPr>
        <p:txBody>
          <a:bodyPr/>
          <a:lstStyle/>
          <a:p>
            <a:r>
              <a:rPr lang="en-US" sz="4000" dirty="0">
                <a:solidFill>
                  <a:schemeClr val="tx1"/>
                </a:solidFill>
                <a:latin typeface="Times"/>
                <a:cs typeface="Times"/>
              </a:rPr>
              <a:t>2013 UIL </a:t>
            </a:r>
            <a:r>
              <a:rPr lang="en-US" sz="4000" dirty="0" smtClean="0">
                <a:solidFill>
                  <a:schemeClr val="tx1"/>
                </a:solidFill>
                <a:latin typeface="Times"/>
                <a:cs typeface="Times"/>
              </a:rPr>
              <a:t>Volleyball </a:t>
            </a:r>
            <a:r>
              <a:rPr lang="en-US" sz="4000" dirty="0">
                <a:solidFill>
                  <a:schemeClr val="tx1"/>
                </a:solidFill>
                <a:latin typeface="Times"/>
                <a:cs typeface="Times"/>
              </a:rPr>
              <a:t>Regional </a:t>
            </a:r>
            <a:r>
              <a:rPr lang="en-US" sz="4000" dirty="0" smtClean="0">
                <a:solidFill>
                  <a:schemeClr val="tx1"/>
                </a:solidFill>
                <a:latin typeface="Times"/>
                <a:cs typeface="Times"/>
              </a:rPr>
              <a:t>Sites 2A</a:t>
            </a:r>
            <a:endParaRPr lang="en-US" sz="4000" dirty="0"/>
          </a:p>
        </p:txBody>
      </p:sp>
      <p:sp>
        <p:nvSpPr>
          <p:cNvPr id="3" name="Content Placeholder 2"/>
          <p:cNvSpPr>
            <a:spLocks noGrp="1"/>
          </p:cNvSpPr>
          <p:nvPr>
            <p:ph idx="1"/>
          </p:nvPr>
        </p:nvSpPr>
        <p:spPr>
          <a:xfrm>
            <a:off x="457201" y="2044700"/>
            <a:ext cx="8229600" cy="4584700"/>
          </a:xfrm>
        </p:spPr>
        <p:txBody>
          <a:bodyPr>
            <a:noAutofit/>
          </a:bodyPr>
          <a:lstStyle/>
          <a:p>
            <a:pPr marL="0" indent="0">
              <a:lnSpc>
                <a:spcPct val="80000"/>
              </a:lnSpc>
              <a:buNone/>
            </a:pPr>
            <a:r>
              <a:rPr lang="en-US" sz="2400" u="sng" dirty="0">
                <a:latin typeface="Times"/>
                <a:cs typeface="Times"/>
              </a:rPr>
              <a:t>Region </a:t>
            </a:r>
            <a:r>
              <a:rPr lang="en-US" sz="2400" u="sng" dirty="0" smtClean="0">
                <a:latin typeface="Times"/>
                <a:cs typeface="Times"/>
              </a:rPr>
              <a:t>I</a:t>
            </a:r>
          </a:p>
          <a:p>
            <a:pPr marL="0" indent="0">
              <a:lnSpc>
                <a:spcPct val="80000"/>
              </a:lnSpc>
              <a:buNone/>
            </a:pPr>
            <a:r>
              <a:rPr lang="en-US" sz="2400" dirty="0" smtClean="0">
                <a:latin typeface="Times"/>
                <a:cs typeface="Times"/>
              </a:rPr>
              <a:t>Moody Coliseum, Abilene Christian University – Abilene, TX</a:t>
            </a:r>
            <a:endParaRPr lang="en-US" sz="2400" dirty="0">
              <a:latin typeface="Times"/>
              <a:cs typeface="Times"/>
            </a:endParaRPr>
          </a:p>
          <a:p>
            <a:pPr marL="0" indent="0">
              <a:lnSpc>
                <a:spcPct val="80000"/>
              </a:lnSpc>
              <a:buNone/>
            </a:pPr>
            <a:r>
              <a:rPr lang="en-US" sz="2400" u="sng" dirty="0" smtClean="0">
                <a:latin typeface="Times"/>
                <a:cs typeface="Times"/>
              </a:rPr>
              <a:t>Region II</a:t>
            </a:r>
          </a:p>
          <a:p>
            <a:pPr marL="0" indent="0">
              <a:lnSpc>
                <a:spcPct val="80000"/>
              </a:lnSpc>
              <a:buNone/>
            </a:pPr>
            <a:r>
              <a:rPr lang="en-US" sz="2400" dirty="0" smtClean="0">
                <a:latin typeface="Times"/>
                <a:cs typeface="Times"/>
              </a:rPr>
              <a:t>Rockwall High School – Rockwall, TX</a:t>
            </a:r>
            <a:endParaRPr lang="en-US" sz="2400" dirty="0">
              <a:latin typeface="Times"/>
              <a:cs typeface="Times"/>
            </a:endParaRPr>
          </a:p>
          <a:p>
            <a:pPr marL="0" indent="0">
              <a:lnSpc>
                <a:spcPct val="80000"/>
              </a:lnSpc>
              <a:buNone/>
            </a:pPr>
            <a:r>
              <a:rPr lang="en-US" sz="2400" u="sng" dirty="0" smtClean="0">
                <a:latin typeface="Times"/>
                <a:cs typeface="Times"/>
              </a:rPr>
              <a:t>Region III</a:t>
            </a:r>
          </a:p>
          <a:p>
            <a:pPr marL="0" indent="0">
              <a:lnSpc>
                <a:spcPct val="80000"/>
              </a:lnSpc>
              <a:buNone/>
            </a:pPr>
            <a:r>
              <a:rPr lang="en-US" sz="2400" dirty="0">
                <a:latin typeface="Times"/>
                <a:cs typeface="Times"/>
              </a:rPr>
              <a:t>Lobo Coliseum, Longview ISD – Longview, </a:t>
            </a:r>
            <a:r>
              <a:rPr lang="en-US" sz="2400" dirty="0" smtClean="0">
                <a:latin typeface="Times"/>
                <a:cs typeface="Times"/>
              </a:rPr>
              <a:t>TX</a:t>
            </a:r>
            <a:endParaRPr lang="en-US" sz="2400" u="sng" dirty="0">
              <a:latin typeface="Times"/>
              <a:cs typeface="Times"/>
            </a:endParaRPr>
          </a:p>
          <a:p>
            <a:pPr marL="0" indent="0">
              <a:lnSpc>
                <a:spcPct val="80000"/>
              </a:lnSpc>
              <a:buNone/>
            </a:pPr>
            <a:r>
              <a:rPr lang="en-US" sz="2400" u="sng" dirty="0" smtClean="0">
                <a:latin typeface="Times"/>
                <a:cs typeface="Times"/>
              </a:rPr>
              <a:t>Region </a:t>
            </a:r>
            <a:r>
              <a:rPr lang="en-US" sz="2400" u="sng" dirty="0">
                <a:latin typeface="Times"/>
                <a:cs typeface="Times"/>
              </a:rPr>
              <a:t>IV</a:t>
            </a:r>
          </a:p>
          <a:p>
            <a:pPr marL="0" indent="0">
              <a:lnSpc>
                <a:spcPct val="80000"/>
              </a:lnSpc>
              <a:buNone/>
            </a:pPr>
            <a:r>
              <a:rPr lang="en-US" sz="2400" dirty="0" smtClean="0"/>
              <a:t>Blossom Athletic Center, North East ISD - San Antonio, TX</a:t>
            </a:r>
            <a:endParaRPr lang="en-US" sz="2400" dirty="0"/>
          </a:p>
        </p:txBody>
      </p:sp>
    </p:spTree>
    <p:extLst>
      <p:ext uri="{BB962C8B-B14F-4D97-AF65-F5344CB8AC3E}">
        <p14:creationId xmlns:p14="http://schemas.microsoft.com/office/powerpoint/2010/main" val="3886617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18450" cy="1322387"/>
          </a:xfrm>
        </p:spPr>
        <p:txBody>
          <a:bodyPr/>
          <a:lstStyle/>
          <a:p>
            <a:r>
              <a:rPr lang="en-US" sz="4000" dirty="0">
                <a:solidFill>
                  <a:schemeClr val="tx1"/>
                </a:solidFill>
                <a:latin typeface="Times"/>
                <a:cs typeface="Times"/>
              </a:rPr>
              <a:t>2013 UIL </a:t>
            </a:r>
            <a:r>
              <a:rPr lang="en-US" sz="4000" dirty="0" smtClean="0">
                <a:solidFill>
                  <a:schemeClr val="tx1"/>
                </a:solidFill>
                <a:latin typeface="Times"/>
                <a:cs typeface="Times"/>
              </a:rPr>
              <a:t>Volleyball </a:t>
            </a:r>
            <a:r>
              <a:rPr lang="en-US" sz="4000" dirty="0">
                <a:solidFill>
                  <a:schemeClr val="tx1"/>
                </a:solidFill>
                <a:latin typeface="Times"/>
                <a:cs typeface="Times"/>
              </a:rPr>
              <a:t>Regional </a:t>
            </a:r>
            <a:r>
              <a:rPr lang="en-US" sz="4000" dirty="0" smtClean="0">
                <a:solidFill>
                  <a:schemeClr val="tx1"/>
                </a:solidFill>
                <a:latin typeface="Times"/>
                <a:cs typeface="Times"/>
              </a:rPr>
              <a:t>Sites 3A</a:t>
            </a:r>
            <a:endParaRPr lang="en-US" sz="4000" dirty="0"/>
          </a:p>
        </p:txBody>
      </p:sp>
      <p:sp>
        <p:nvSpPr>
          <p:cNvPr id="3" name="Content Placeholder 2"/>
          <p:cNvSpPr>
            <a:spLocks noGrp="1"/>
          </p:cNvSpPr>
          <p:nvPr>
            <p:ph idx="1"/>
          </p:nvPr>
        </p:nvSpPr>
        <p:spPr>
          <a:xfrm>
            <a:off x="457200" y="1752600"/>
            <a:ext cx="8381999" cy="4724400"/>
          </a:xfrm>
        </p:spPr>
        <p:txBody>
          <a:bodyPr/>
          <a:lstStyle/>
          <a:p>
            <a:pPr marL="0" indent="0">
              <a:lnSpc>
                <a:spcPct val="80000"/>
              </a:lnSpc>
              <a:buNone/>
            </a:pPr>
            <a:r>
              <a:rPr lang="en-US" sz="2400" u="sng" dirty="0">
                <a:latin typeface="Times"/>
                <a:cs typeface="Times"/>
              </a:rPr>
              <a:t>Region I</a:t>
            </a:r>
          </a:p>
          <a:p>
            <a:pPr marL="0" indent="0">
              <a:lnSpc>
                <a:spcPct val="80000"/>
              </a:lnSpc>
              <a:buNone/>
            </a:pPr>
            <a:r>
              <a:rPr lang="en-US" sz="2400" dirty="0">
                <a:latin typeface="Times"/>
                <a:cs typeface="Times"/>
              </a:rPr>
              <a:t>The Coliseum, Western Texas College – Snyder, TX</a:t>
            </a:r>
          </a:p>
          <a:p>
            <a:pPr marL="0" indent="0">
              <a:lnSpc>
                <a:spcPct val="80000"/>
              </a:lnSpc>
              <a:buNone/>
            </a:pPr>
            <a:r>
              <a:rPr lang="en-US" sz="2400" u="sng" dirty="0" smtClean="0">
                <a:latin typeface="Times"/>
                <a:cs typeface="Times"/>
              </a:rPr>
              <a:t>Region </a:t>
            </a:r>
            <a:r>
              <a:rPr lang="en-US" sz="2400" u="sng" dirty="0">
                <a:latin typeface="Times"/>
                <a:cs typeface="Times"/>
              </a:rPr>
              <a:t>II</a:t>
            </a:r>
          </a:p>
          <a:p>
            <a:pPr marL="0" indent="0">
              <a:lnSpc>
                <a:spcPct val="80000"/>
              </a:lnSpc>
              <a:buNone/>
            </a:pPr>
            <a:r>
              <a:rPr lang="en-US" sz="2400" dirty="0" smtClean="0">
                <a:latin typeface="Times"/>
                <a:cs typeface="Times"/>
              </a:rPr>
              <a:t>Mesquite Poteet High School – Mesquite, </a:t>
            </a:r>
            <a:r>
              <a:rPr lang="en-US" sz="2400" dirty="0">
                <a:latin typeface="Times"/>
                <a:cs typeface="Times"/>
              </a:rPr>
              <a:t>TX</a:t>
            </a:r>
          </a:p>
          <a:p>
            <a:pPr marL="0" indent="0">
              <a:lnSpc>
                <a:spcPct val="80000"/>
              </a:lnSpc>
              <a:buNone/>
            </a:pPr>
            <a:r>
              <a:rPr lang="en-US" sz="2400" u="sng" dirty="0">
                <a:latin typeface="Times"/>
                <a:cs typeface="Times"/>
              </a:rPr>
              <a:t>Region III</a:t>
            </a:r>
          </a:p>
          <a:p>
            <a:pPr marL="0" indent="0">
              <a:lnSpc>
                <a:spcPct val="80000"/>
              </a:lnSpc>
              <a:buNone/>
            </a:pPr>
            <a:r>
              <a:rPr lang="en-US" sz="2400" dirty="0" smtClean="0">
                <a:latin typeface="Times"/>
                <a:cs typeface="Times"/>
              </a:rPr>
              <a:t>Bryan High School – Bryan, TX</a:t>
            </a:r>
          </a:p>
          <a:p>
            <a:pPr marL="0" indent="0">
              <a:lnSpc>
                <a:spcPct val="80000"/>
              </a:lnSpc>
              <a:buNone/>
            </a:pPr>
            <a:r>
              <a:rPr lang="en-US" sz="2400" u="sng" dirty="0" smtClean="0">
                <a:latin typeface="Times"/>
                <a:cs typeface="Times"/>
              </a:rPr>
              <a:t>Region </a:t>
            </a:r>
            <a:r>
              <a:rPr lang="en-US" sz="2400" u="sng" dirty="0">
                <a:latin typeface="Times"/>
                <a:cs typeface="Times"/>
              </a:rPr>
              <a:t>IV</a:t>
            </a:r>
          </a:p>
          <a:p>
            <a:pPr marL="0" indent="0">
              <a:lnSpc>
                <a:spcPct val="80000"/>
              </a:lnSpc>
              <a:buNone/>
            </a:pPr>
            <a:r>
              <a:rPr lang="en-US" sz="2400" dirty="0">
                <a:latin typeface="Times"/>
                <a:cs typeface="Times"/>
              </a:rPr>
              <a:t>Blossom Athletic Center, North East ISD - San Antonio, TX</a:t>
            </a:r>
          </a:p>
          <a:p>
            <a:pPr marL="0" indent="0">
              <a:buNone/>
            </a:pPr>
            <a:endParaRPr lang="en-US" dirty="0"/>
          </a:p>
        </p:txBody>
      </p:sp>
    </p:spTree>
    <p:extLst>
      <p:ext uri="{BB962C8B-B14F-4D97-AF65-F5344CB8AC3E}">
        <p14:creationId xmlns:p14="http://schemas.microsoft.com/office/powerpoint/2010/main" val="233574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7918450" cy="1398587"/>
          </a:xfrm>
        </p:spPr>
        <p:txBody>
          <a:bodyPr/>
          <a:lstStyle/>
          <a:p>
            <a:r>
              <a:rPr lang="en-US" sz="4000" dirty="0">
                <a:solidFill>
                  <a:schemeClr val="tx1"/>
                </a:solidFill>
                <a:latin typeface="Times"/>
                <a:cs typeface="Times"/>
              </a:rPr>
              <a:t>2013 UIL </a:t>
            </a:r>
            <a:r>
              <a:rPr lang="en-US" sz="4000" dirty="0" smtClean="0">
                <a:solidFill>
                  <a:schemeClr val="tx1"/>
                </a:solidFill>
                <a:latin typeface="Times"/>
                <a:cs typeface="Times"/>
              </a:rPr>
              <a:t>Volleyball </a:t>
            </a:r>
            <a:r>
              <a:rPr lang="en-US" sz="4000" dirty="0">
                <a:solidFill>
                  <a:schemeClr val="tx1"/>
                </a:solidFill>
                <a:latin typeface="Times"/>
                <a:cs typeface="Times"/>
              </a:rPr>
              <a:t>Regional </a:t>
            </a:r>
            <a:r>
              <a:rPr lang="en-US" sz="4000" dirty="0" smtClean="0">
                <a:solidFill>
                  <a:schemeClr val="tx1"/>
                </a:solidFill>
                <a:latin typeface="Times"/>
                <a:cs typeface="Times"/>
              </a:rPr>
              <a:t>Sites 4A</a:t>
            </a:r>
            <a:endParaRPr lang="en-US" sz="4000" dirty="0"/>
          </a:p>
        </p:txBody>
      </p:sp>
      <p:sp>
        <p:nvSpPr>
          <p:cNvPr id="3" name="Content Placeholder 2"/>
          <p:cNvSpPr>
            <a:spLocks noGrp="1"/>
          </p:cNvSpPr>
          <p:nvPr>
            <p:ph idx="1"/>
          </p:nvPr>
        </p:nvSpPr>
        <p:spPr>
          <a:xfrm>
            <a:off x="533400" y="1600200"/>
            <a:ext cx="8077199" cy="4876800"/>
          </a:xfrm>
        </p:spPr>
        <p:txBody>
          <a:bodyPr>
            <a:normAutofit/>
          </a:bodyPr>
          <a:lstStyle/>
          <a:p>
            <a:pPr marL="0" indent="0">
              <a:lnSpc>
                <a:spcPct val="80000"/>
              </a:lnSpc>
              <a:buNone/>
            </a:pPr>
            <a:r>
              <a:rPr lang="en-US" sz="2400" u="sng" dirty="0">
                <a:latin typeface="Times"/>
                <a:cs typeface="Times"/>
              </a:rPr>
              <a:t>Region I</a:t>
            </a:r>
          </a:p>
          <a:p>
            <a:pPr marL="0" indent="0">
              <a:lnSpc>
                <a:spcPct val="80000"/>
              </a:lnSpc>
              <a:buNone/>
            </a:pPr>
            <a:r>
              <a:rPr lang="en-US" sz="2400" dirty="0">
                <a:latin typeface="Times"/>
                <a:cs typeface="Times"/>
              </a:rPr>
              <a:t>Moody Coliseum, Abilene Christian University – Abilene, TX</a:t>
            </a:r>
          </a:p>
          <a:p>
            <a:pPr marL="0" indent="0">
              <a:lnSpc>
                <a:spcPct val="80000"/>
              </a:lnSpc>
              <a:buNone/>
            </a:pPr>
            <a:r>
              <a:rPr lang="en-US" sz="2400" u="sng" dirty="0" smtClean="0">
                <a:latin typeface="Times"/>
                <a:cs typeface="Times"/>
              </a:rPr>
              <a:t>Region </a:t>
            </a:r>
            <a:r>
              <a:rPr lang="en-US" sz="2400" u="sng" dirty="0">
                <a:latin typeface="Times"/>
                <a:cs typeface="Times"/>
              </a:rPr>
              <a:t>II</a:t>
            </a:r>
          </a:p>
          <a:p>
            <a:pPr marL="0" indent="0">
              <a:lnSpc>
                <a:spcPct val="80000"/>
              </a:lnSpc>
              <a:buNone/>
            </a:pPr>
            <a:r>
              <a:rPr lang="en-US" sz="2400" dirty="0" err="1" smtClean="0">
                <a:latin typeface="Times"/>
                <a:cs typeface="Times"/>
              </a:rPr>
              <a:t>Berkner</a:t>
            </a:r>
            <a:r>
              <a:rPr lang="en-US" sz="2400" dirty="0" smtClean="0">
                <a:latin typeface="Times"/>
                <a:cs typeface="Times"/>
              </a:rPr>
              <a:t> High School, Richardson ISD – Richardson, TX</a:t>
            </a:r>
          </a:p>
          <a:p>
            <a:pPr marL="0" indent="0">
              <a:lnSpc>
                <a:spcPct val="80000"/>
              </a:lnSpc>
              <a:buNone/>
            </a:pPr>
            <a:r>
              <a:rPr lang="en-US" sz="2400" u="sng" dirty="0" smtClean="0">
                <a:latin typeface="Times"/>
                <a:cs typeface="Times"/>
              </a:rPr>
              <a:t>Region </a:t>
            </a:r>
            <a:r>
              <a:rPr lang="en-US" sz="2400" u="sng" dirty="0">
                <a:latin typeface="Times"/>
                <a:cs typeface="Times"/>
              </a:rPr>
              <a:t>III</a:t>
            </a:r>
          </a:p>
          <a:p>
            <a:pPr marL="0" indent="0">
              <a:lnSpc>
                <a:spcPct val="80000"/>
              </a:lnSpc>
              <a:buNone/>
            </a:pPr>
            <a:r>
              <a:rPr lang="en-US" sz="2400" dirty="0" smtClean="0">
                <a:latin typeface="Times"/>
                <a:cs typeface="Times"/>
              </a:rPr>
              <a:t>Don Coleman Community Coliseum, Spring Branch ISD – Houston, TX</a:t>
            </a:r>
          </a:p>
          <a:p>
            <a:pPr marL="0" indent="0">
              <a:lnSpc>
                <a:spcPct val="80000"/>
              </a:lnSpc>
              <a:buNone/>
            </a:pPr>
            <a:r>
              <a:rPr lang="en-US" sz="2400" u="sng" dirty="0" smtClean="0">
                <a:latin typeface="Times"/>
                <a:cs typeface="Times"/>
              </a:rPr>
              <a:t>Region </a:t>
            </a:r>
            <a:r>
              <a:rPr lang="en-US" sz="2400" u="sng" dirty="0">
                <a:latin typeface="Times"/>
                <a:cs typeface="Times"/>
              </a:rPr>
              <a:t>IV</a:t>
            </a:r>
          </a:p>
          <a:p>
            <a:pPr marL="0" indent="0">
              <a:buNone/>
            </a:pPr>
            <a:r>
              <a:rPr lang="en-US" sz="2400" dirty="0" smtClean="0">
                <a:latin typeface="Times"/>
                <a:cs typeface="Times"/>
              </a:rPr>
              <a:t>TBA</a:t>
            </a:r>
            <a:endParaRPr lang="en-US" sz="2400" dirty="0">
              <a:latin typeface="Times"/>
              <a:cs typeface="Times"/>
            </a:endParaRPr>
          </a:p>
        </p:txBody>
      </p:sp>
    </p:spTree>
    <p:extLst>
      <p:ext uri="{BB962C8B-B14F-4D97-AF65-F5344CB8AC3E}">
        <p14:creationId xmlns:p14="http://schemas.microsoft.com/office/powerpoint/2010/main" val="231779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7918450" cy="1524000"/>
          </a:xfrm>
        </p:spPr>
        <p:txBody>
          <a:bodyPr/>
          <a:lstStyle/>
          <a:p>
            <a:r>
              <a:rPr lang="en-US" sz="4000" dirty="0">
                <a:solidFill>
                  <a:schemeClr val="tx1"/>
                </a:solidFill>
                <a:latin typeface="Times"/>
                <a:cs typeface="Times"/>
              </a:rPr>
              <a:t>2013 UIL </a:t>
            </a:r>
            <a:r>
              <a:rPr lang="en-US" sz="4000" dirty="0" smtClean="0">
                <a:solidFill>
                  <a:schemeClr val="tx1"/>
                </a:solidFill>
                <a:latin typeface="Times"/>
                <a:cs typeface="Times"/>
              </a:rPr>
              <a:t>Volleyball </a:t>
            </a:r>
            <a:r>
              <a:rPr lang="en-US" sz="4000" dirty="0">
                <a:solidFill>
                  <a:schemeClr val="tx1"/>
                </a:solidFill>
                <a:latin typeface="Times"/>
                <a:cs typeface="Times"/>
              </a:rPr>
              <a:t>Regional </a:t>
            </a:r>
            <a:r>
              <a:rPr lang="en-US" sz="4000" dirty="0" smtClean="0">
                <a:solidFill>
                  <a:schemeClr val="tx1"/>
                </a:solidFill>
                <a:latin typeface="Times"/>
                <a:cs typeface="Times"/>
              </a:rPr>
              <a:t>Sites 5A</a:t>
            </a:r>
            <a:endParaRPr lang="en-US" sz="4000" dirty="0"/>
          </a:p>
        </p:txBody>
      </p:sp>
      <p:sp>
        <p:nvSpPr>
          <p:cNvPr id="3" name="Content Placeholder 2"/>
          <p:cNvSpPr>
            <a:spLocks noGrp="1"/>
          </p:cNvSpPr>
          <p:nvPr>
            <p:ph idx="1"/>
          </p:nvPr>
        </p:nvSpPr>
        <p:spPr>
          <a:xfrm>
            <a:off x="609600" y="1676400"/>
            <a:ext cx="8000999" cy="4800600"/>
          </a:xfrm>
        </p:spPr>
        <p:txBody>
          <a:bodyPr>
            <a:normAutofit/>
          </a:bodyPr>
          <a:lstStyle/>
          <a:p>
            <a:pPr marL="0" indent="0">
              <a:lnSpc>
                <a:spcPct val="80000"/>
              </a:lnSpc>
              <a:buNone/>
            </a:pPr>
            <a:r>
              <a:rPr lang="en-US" sz="2400" u="sng" dirty="0">
                <a:latin typeface="Times"/>
                <a:cs typeface="Times"/>
              </a:rPr>
              <a:t>Region I</a:t>
            </a:r>
          </a:p>
          <a:p>
            <a:pPr marL="0" indent="0">
              <a:lnSpc>
                <a:spcPct val="80000"/>
              </a:lnSpc>
              <a:buNone/>
            </a:pPr>
            <a:r>
              <a:rPr lang="en-US" sz="2400" dirty="0" smtClean="0">
                <a:latin typeface="Times"/>
                <a:cs typeface="Times"/>
              </a:rPr>
              <a:t>Glen Rose ISD Tiger Arena, Glen Rose ISD – Glen Rose, TX</a:t>
            </a:r>
          </a:p>
          <a:p>
            <a:pPr marL="0" indent="0">
              <a:lnSpc>
                <a:spcPct val="80000"/>
              </a:lnSpc>
              <a:buNone/>
            </a:pPr>
            <a:r>
              <a:rPr lang="en-US" sz="2400" u="sng" dirty="0" smtClean="0">
                <a:latin typeface="Times"/>
                <a:cs typeface="Times"/>
              </a:rPr>
              <a:t>Region II</a:t>
            </a:r>
          </a:p>
          <a:p>
            <a:pPr marL="0" indent="0">
              <a:lnSpc>
                <a:spcPct val="80000"/>
              </a:lnSpc>
              <a:buNone/>
            </a:pPr>
            <a:r>
              <a:rPr lang="en-US" sz="2400" dirty="0" smtClean="0">
                <a:latin typeface="Times"/>
                <a:cs typeface="Times"/>
              </a:rPr>
              <a:t>Bernard G. Johnson Coliseum, Sam Houston State University – Huntsville, TX</a:t>
            </a:r>
            <a:endParaRPr lang="en-US" sz="2400" dirty="0">
              <a:latin typeface="Times"/>
              <a:cs typeface="Times"/>
            </a:endParaRPr>
          </a:p>
          <a:p>
            <a:pPr marL="0" indent="0">
              <a:lnSpc>
                <a:spcPct val="80000"/>
              </a:lnSpc>
              <a:buNone/>
            </a:pPr>
            <a:r>
              <a:rPr lang="en-US" sz="2400" u="sng" dirty="0" smtClean="0">
                <a:latin typeface="Times"/>
                <a:cs typeface="Times"/>
              </a:rPr>
              <a:t>Region </a:t>
            </a:r>
            <a:r>
              <a:rPr lang="en-US" sz="2400" u="sng" dirty="0">
                <a:latin typeface="Times"/>
                <a:cs typeface="Times"/>
              </a:rPr>
              <a:t>III</a:t>
            </a:r>
          </a:p>
          <a:p>
            <a:pPr marL="0" indent="0">
              <a:lnSpc>
                <a:spcPct val="80000"/>
              </a:lnSpc>
              <a:buNone/>
            </a:pPr>
            <a:r>
              <a:rPr lang="en-US" sz="2400" dirty="0" smtClean="0">
                <a:latin typeface="Times"/>
                <a:cs typeface="Times"/>
              </a:rPr>
              <a:t>M.O. Center, Aldine ISD – Houston, TX</a:t>
            </a:r>
          </a:p>
          <a:p>
            <a:pPr marL="0" indent="0">
              <a:lnSpc>
                <a:spcPct val="80000"/>
              </a:lnSpc>
              <a:buNone/>
            </a:pPr>
            <a:r>
              <a:rPr lang="en-US" sz="2400" u="sng" dirty="0" smtClean="0">
                <a:latin typeface="Times"/>
                <a:cs typeface="Times"/>
              </a:rPr>
              <a:t>Region </a:t>
            </a:r>
            <a:r>
              <a:rPr lang="en-US" sz="2400" u="sng" dirty="0">
                <a:latin typeface="Times"/>
                <a:cs typeface="Times"/>
              </a:rPr>
              <a:t>IV</a:t>
            </a:r>
          </a:p>
          <a:p>
            <a:pPr marL="0" indent="0">
              <a:buNone/>
            </a:pPr>
            <a:r>
              <a:rPr lang="en-US" sz="2400" dirty="0" smtClean="0"/>
              <a:t>University of Texas Pan American – Edinburg, TX</a:t>
            </a:r>
            <a:endParaRPr lang="en-US" sz="2400" dirty="0"/>
          </a:p>
        </p:txBody>
      </p:sp>
    </p:spTree>
    <p:extLst>
      <p:ext uri="{BB962C8B-B14F-4D97-AF65-F5344CB8AC3E}">
        <p14:creationId xmlns:p14="http://schemas.microsoft.com/office/powerpoint/2010/main" val="1059719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ILhomeo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33312">
            <a:off x="6900998" y="4614998"/>
            <a:ext cx="1359548" cy="135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2133600"/>
            <a:ext cx="8001000" cy="4419600"/>
          </a:xfrm>
        </p:spPr>
        <p:txBody>
          <a:bodyPr>
            <a:noAutofit/>
          </a:bodyPr>
          <a:lstStyle/>
          <a:p>
            <a:pPr marL="0" indent="0" algn="ctr">
              <a:buNone/>
            </a:pPr>
            <a:r>
              <a:rPr lang="en-US" sz="4400" dirty="0" smtClean="0">
                <a:latin typeface="Times"/>
                <a:cs typeface="Times"/>
              </a:rPr>
              <a:t>November 21-23, 2013</a:t>
            </a:r>
          </a:p>
          <a:p>
            <a:pPr marL="0" indent="0" algn="ctr">
              <a:buNone/>
            </a:pPr>
            <a:r>
              <a:rPr lang="en-US" sz="4400" dirty="0" smtClean="0">
                <a:latin typeface="Times"/>
                <a:cs typeface="Times"/>
              </a:rPr>
              <a:t>Curtis </a:t>
            </a:r>
            <a:r>
              <a:rPr lang="en-US" sz="4400" dirty="0" err="1" smtClean="0">
                <a:latin typeface="Times"/>
                <a:cs typeface="Times"/>
              </a:rPr>
              <a:t>Culwell</a:t>
            </a:r>
            <a:r>
              <a:rPr lang="en-US" sz="4400" dirty="0" smtClean="0">
                <a:latin typeface="Times"/>
                <a:cs typeface="Times"/>
              </a:rPr>
              <a:t> Center </a:t>
            </a:r>
          </a:p>
          <a:p>
            <a:pPr marL="0" indent="0" algn="ctr">
              <a:buNone/>
            </a:pPr>
            <a:r>
              <a:rPr lang="en-US" sz="4400" dirty="0" smtClean="0">
                <a:latin typeface="Times"/>
                <a:cs typeface="Times"/>
              </a:rPr>
              <a:t>Garland ISD</a:t>
            </a:r>
          </a:p>
          <a:p>
            <a:pPr marL="0" indent="0" algn="ctr">
              <a:buNone/>
            </a:pPr>
            <a:r>
              <a:rPr lang="en-US" sz="4400" dirty="0" smtClean="0">
                <a:latin typeface="Times"/>
                <a:cs typeface="Times"/>
              </a:rPr>
              <a:t>Garland, TX</a:t>
            </a:r>
            <a:endParaRPr lang="en-US" sz="4400" dirty="0">
              <a:latin typeface="Times"/>
              <a:cs typeface="Times"/>
            </a:endParaRPr>
          </a:p>
        </p:txBody>
      </p:sp>
      <p:sp>
        <p:nvSpPr>
          <p:cNvPr id="2" name="Title 1"/>
          <p:cNvSpPr>
            <a:spLocks noGrp="1"/>
          </p:cNvSpPr>
          <p:nvPr>
            <p:ph type="title"/>
          </p:nvPr>
        </p:nvSpPr>
        <p:spPr>
          <a:xfrm>
            <a:off x="612775" y="228600"/>
            <a:ext cx="7918450" cy="1828800"/>
          </a:xfrm>
        </p:spPr>
        <p:txBody>
          <a:bodyPr/>
          <a:lstStyle/>
          <a:p>
            <a:r>
              <a:rPr lang="en-US" sz="5400" dirty="0" smtClean="0">
                <a:solidFill>
                  <a:srgbClr val="FFFFFF"/>
                </a:solidFill>
                <a:latin typeface="Times"/>
                <a:cs typeface="Times"/>
              </a:rPr>
              <a:t>2013 UIL Volleyball </a:t>
            </a:r>
            <a:br>
              <a:rPr lang="en-US" sz="5400" dirty="0" smtClean="0">
                <a:solidFill>
                  <a:srgbClr val="FFFFFF"/>
                </a:solidFill>
                <a:latin typeface="Times"/>
                <a:cs typeface="Times"/>
              </a:rPr>
            </a:br>
            <a:r>
              <a:rPr lang="en-US" sz="5400" dirty="0" smtClean="0">
                <a:solidFill>
                  <a:srgbClr val="FFFFFF"/>
                </a:solidFill>
                <a:latin typeface="Times"/>
                <a:cs typeface="Times"/>
              </a:rPr>
              <a:t>State Tournament</a:t>
            </a:r>
            <a:endParaRPr lang="en-US" sz="5400" dirty="0">
              <a:solidFill>
                <a:srgbClr val="FFFFFF"/>
              </a:solidFill>
              <a:latin typeface="Times"/>
              <a:cs typeface="Times"/>
            </a:endParaRPr>
          </a:p>
        </p:txBody>
      </p:sp>
      <p:pic>
        <p:nvPicPr>
          <p:cNvPr id="6" name="Picture 5" descr="rbz-wimberley-champs-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18537">
            <a:off x="595858" y="4350991"/>
            <a:ext cx="2266060" cy="1489186"/>
          </a:xfrm>
          <a:prstGeom prst="rect">
            <a:avLst/>
          </a:prstGeom>
        </p:spPr>
      </p:pic>
    </p:spTree>
    <p:extLst>
      <p:ext uri="{BB962C8B-B14F-4D97-AF65-F5344CB8AC3E}">
        <p14:creationId xmlns:p14="http://schemas.microsoft.com/office/powerpoint/2010/main" val="352119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8080375" cy="762000"/>
          </a:xfrm>
        </p:spPr>
        <p:txBody>
          <a:bodyPr/>
          <a:lstStyle/>
          <a:p>
            <a:pPr eaLnBrk="1" hangingPunct="1"/>
            <a:r>
              <a:rPr lang="en-US" sz="3600" b="1" dirty="0">
                <a:solidFill>
                  <a:srgbClr val="FFFFFF"/>
                </a:solidFill>
                <a:latin typeface="Times"/>
                <a:ea typeface="ＭＳ Ｐゴシック" charset="0"/>
                <a:cs typeface="Times"/>
              </a:rPr>
              <a:t>UIL RULE </a:t>
            </a:r>
            <a:r>
              <a:rPr lang="en-US" sz="3600" b="1" dirty="0" smtClean="0">
                <a:solidFill>
                  <a:srgbClr val="FFFFFF"/>
                </a:solidFill>
                <a:latin typeface="Times"/>
                <a:ea typeface="ＭＳ Ｐゴシック" charset="0"/>
                <a:cs typeface="Times"/>
              </a:rPr>
              <a:t>CHANGES 2013-14</a:t>
            </a:r>
            <a:endParaRPr lang="en-US" sz="3600" dirty="0">
              <a:solidFill>
                <a:srgbClr val="FFFFFF"/>
              </a:solidFill>
              <a:latin typeface="Times"/>
              <a:ea typeface="ＭＳ Ｐゴシック" charset="0"/>
              <a:cs typeface="Times"/>
            </a:endParaRPr>
          </a:p>
        </p:txBody>
      </p:sp>
      <p:sp>
        <p:nvSpPr>
          <p:cNvPr id="24579" name="Rectangle 3"/>
          <p:cNvSpPr>
            <a:spLocks noGrp="1" noChangeArrowheads="1"/>
          </p:cNvSpPr>
          <p:nvPr>
            <p:ph type="body" idx="1"/>
          </p:nvPr>
        </p:nvSpPr>
        <p:spPr>
          <a:xfrm>
            <a:off x="381000" y="990600"/>
            <a:ext cx="8458200" cy="5562600"/>
          </a:xfrm>
        </p:spPr>
        <p:txBody>
          <a:bodyPr>
            <a:normAutofit lnSpcReduction="10000"/>
          </a:bodyPr>
          <a:lstStyle/>
          <a:p>
            <a:pPr marL="0" indent="0" algn="ctr">
              <a:lnSpc>
                <a:spcPct val="120000"/>
              </a:lnSpc>
              <a:spcBef>
                <a:spcPts val="0"/>
              </a:spcBef>
              <a:buNone/>
            </a:pPr>
            <a:r>
              <a:rPr lang="en-US" sz="2300" b="1" u="sng" dirty="0">
                <a:latin typeface="Times"/>
                <a:cs typeface="Times"/>
              </a:rPr>
              <a:t>Unless noted otherwise, effective August 1, </a:t>
            </a:r>
            <a:r>
              <a:rPr lang="en-US" sz="2300" b="1" u="sng" dirty="0" smtClean="0">
                <a:latin typeface="Times"/>
                <a:cs typeface="Times"/>
              </a:rPr>
              <a:t>2013</a:t>
            </a:r>
            <a:endParaRPr lang="en-US" sz="1900" b="1" dirty="0" smtClean="0">
              <a:latin typeface="Times"/>
              <a:cs typeface="Times"/>
            </a:endParaRPr>
          </a:p>
          <a:p>
            <a:pPr marL="0" indent="0">
              <a:lnSpc>
                <a:spcPct val="120000"/>
              </a:lnSpc>
              <a:spcBef>
                <a:spcPts val="0"/>
              </a:spcBef>
              <a:buNone/>
            </a:pPr>
            <a:endParaRPr lang="en-US" sz="1900" b="1" dirty="0" smtClean="0">
              <a:latin typeface="Times"/>
              <a:cs typeface="Times"/>
            </a:endParaRPr>
          </a:p>
          <a:p>
            <a:pPr marL="0" indent="0">
              <a:lnSpc>
                <a:spcPct val="120000"/>
              </a:lnSpc>
              <a:spcBef>
                <a:spcPts val="0"/>
              </a:spcBef>
              <a:buNone/>
            </a:pPr>
            <a:r>
              <a:rPr lang="en-US" b="1" u="sng" dirty="0" smtClean="0">
                <a:latin typeface="Times"/>
                <a:cs typeface="Times"/>
              </a:rPr>
              <a:t>GENERAL</a:t>
            </a:r>
            <a:endParaRPr lang="en-US" b="1" dirty="0">
              <a:latin typeface="Times"/>
              <a:cs typeface="Times"/>
            </a:endParaRPr>
          </a:p>
          <a:p>
            <a:pPr marL="0" lvl="0" indent="0">
              <a:lnSpc>
                <a:spcPct val="120000"/>
              </a:lnSpc>
              <a:spcBef>
                <a:spcPts val="0"/>
              </a:spcBef>
              <a:buNone/>
            </a:pPr>
            <a:r>
              <a:rPr lang="en-US" sz="1800" dirty="0" smtClean="0">
                <a:latin typeface="Times"/>
                <a:cs typeface="Times"/>
              </a:rPr>
              <a:t>•Add a 4</a:t>
            </a:r>
            <a:r>
              <a:rPr lang="en-US" sz="1800" baseline="30000" dirty="0" smtClean="0">
                <a:latin typeface="Times"/>
                <a:cs typeface="Times"/>
              </a:rPr>
              <a:t>th</a:t>
            </a:r>
            <a:r>
              <a:rPr lang="en-US" sz="1800" dirty="0" smtClean="0">
                <a:latin typeface="Times"/>
                <a:cs typeface="Times"/>
              </a:rPr>
              <a:t> playoff team advancing from each district in team sport activities in Conferences 2A &amp; 3A.</a:t>
            </a:r>
            <a:endParaRPr lang="en-US" sz="1800" dirty="0">
              <a:latin typeface="Times"/>
              <a:cs typeface="Times"/>
            </a:endParaRPr>
          </a:p>
          <a:p>
            <a:pPr marL="0" indent="0">
              <a:lnSpc>
                <a:spcPct val="120000"/>
              </a:lnSpc>
              <a:spcBef>
                <a:spcPts val="0"/>
              </a:spcBef>
              <a:buNone/>
            </a:pPr>
            <a:r>
              <a:rPr lang="en-US" sz="1800" dirty="0" smtClean="0">
                <a:latin typeface="Times"/>
                <a:cs typeface="Times"/>
              </a:rPr>
              <a:t>• Modify the penalty structure for a coach’s ejection.</a:t>
            </a:r>
            <a:endParaRPr lang="en-US" sz="1800" dirty="0">
              <a:latin typeface="Times"/>
              <a:cs typeface="Times"/>
            </a:endParaRPr>
          </a:p>
          <a:p>
            <a:pPr marL="0" indent="0">
              <a:lnSpc>
                <a:spcPct val="120000"/>
              </a:lnSpc>
              <a:spcBef>
                <a:spcPts val="0"/>
              </a:spcBef>
              <a:buNone/>
            </a:pPr>
            <a:r>
              <a:rPr lang="en-US" sz="1800" dirty="0" smtClean="0">
                <a:latin typeface="Times"/>
                <a:cs typeface="Times"/>
              </a:rPr>
              <a:t>• Reduce the number of tournaments or meets by one per season for all high school sports.</a:t>
            </a:r>
          </a:p>
          <a:p>
            <a:pPr marL="0" indent="0">
              <a:lnSpc>
                <a:spcPct val="120000"/>
              </a:lnSpc>
              <a:spcBef>
                <a:spcPts val="0"/>
              </a:spcBef>
              <a:buNone/>
            </a:pPr>
            <a:r>
              <a:rPr lang="en-US" sz="1800" dirty="0" smtClean="0">
                <a:latin typeface="Times"/>
                <a:cs typeface="Times"/>
              </a:rPr>
              <a:t>• Allow schools to substitute tournaments for games.</a:t>
            </a:r>
          </a:p>
          <a:p>
            <a:pPr marL="0" indent="0">
              <a:lnSpc>
                <a:spcPct val="120000"/>
              </a:lnSpc>
              <a:spcBef>
                <a:spcPts val="0"/>
              </a:spcBef>
              <a:buNone/>
            </a:pPr>
            <a:r>
              <a:rPr lang="en-US" sz="1800" dirty="0" smtClean="0">
                <a:latin typeface="Times"/>
                <a:cs typeface="Times"/>
              </a:rPr>
              <a:t>• Create a six-conference alignment by renaming the current conferences for the 2014-2015 school year.</a:t>
            </a:r>
          </a:p>
          <a:p>
            <a:pPr marL="0" indent="0">
              <a:lnSpc>
                <a:spcPct val="120000"/>
              </a:lnSpc>
              <a:spcBef>
                <a:spcPts val="0"/>
              </a:spcBef>
              <a:buNone/>
            </a:pPr>
            <a:r>
              <a:rPr lang="en-US" sz="1800" dirty="0" smtClean="0">
                <a:latin typeface="Times"/>
                <a:cs typeface="Times"/>
              </a:rPr>
              <a:t>• Require parents and students to sign the new Sudden Cardiac Arrest Awareness Form.</a:t>
            </a:r>
          </a:p>
          <a:p>
            <a:pPr marL="0" indent="0">
              <a:lnSpc>
                <a:spcPct val="120000"/>
              </a:lnSpc>
              <a:spcBef>
                <a:spcPts val="0"/>
              </a:spcBef>
              <a:buNone/>
            </a:pPr>
            <a:r>
              <a:rPr lang="en-US" sz="1800" dirty="0" smtClean="0">
                <a:latin typeface="Times"/>
                <a:cs typeface="Times"/>
              </a:rPr>
              <a:t>• </a:t>
            </a:r>
            <a:r>
              <a:rPr lang="en-US" sz="1800" dirty="0">
                <a:latin typeface="Times"/>
                <a:cs typeface="Times"/>
              </a:rPr>
              <a:t>Require parents and students in cheerleading to sign the Concussion Acknowledgement Form</a:t>
            </a:r>
            <a:r>
              <a:rPr lang="en-US" sz="1800" dirty="0" smtClean="0">
                <a:latin typeface="Times"/>
                <a:cs typeface="Times"/>
              </a:rPr>
              <a:t>.</a:t>
            </a:r>
          </a:p>
          <a:p>
            <a:pPr marL="0" indent="0">
              <a:lnSpc>
                <a:spcPct val="120000"/>
              </a:lnSpc>
              <a:spcBef>
                <a:spcPts val="0"/>
              </a:spcBef>
              <a:buNone/>
            </a:pPr>
            <a:r>
              <a:rPr lang="en-US" sz="1800" dirty="0" smtClean="0">
                <a:latin typeface="Times"/>
                <a:cs typeface="Times"/>
              </a:rPr>
              <a:t>• Require cheerleading participants to follow Concussion Guidelines under Chapter 38, Subchapter D of the Texas Education Code.</a:t>
            </a:r>
          </a:p>
          <a:p>
            <a:pPr marL="0" indent="0">
              <a:lnSpc>
                <a:spcPct val="120000"/>
              </a:lnSpc>
              <a:spcBef>
                <a:spcPts val="0"/>
              </a:spcBef>
              <a:buNone/>
            </a:pPr>
            <a:r>
              <a:rPr lang="en-US" sz="1800" dirty="0" smtClean="0">
                <a:latin typeface="Times"/>
                <a:cs typeface="Times"/>
              </a:rPr>
              <a:t>• Require cheer coaches and sponsors to complete specific training related to safety guidelines for cheer.</a:t>
            </a:r>
            <a:endParaRPr lang="en-US" sz="1800" dirty="0">
              <a:latin typeface="Times"/>
              <a:cs typeface="Times"/>
            </a:endParaRPr>
          </a:p>
          <a:p>
            <a:pPr marL="0" indent="0">
              <a:lnSpc>
                <a:spcPct val="120000"/>
              </a:lnSpc>
              <a:spcBef>
                <a:spcPts val="0"/>
              </a:spcBef>
              <a:buNone/>
            </a:pPr>
            <a:endParaRPr lang="en-US" sz="1900" b="1" dirty="0" smtClean="0">
              <a:latin typeface="Times"/>
              <a:cs typeface="Times"/>
            </a:endParaRPr>
          </a:p>
          <a:p>
            <a:pPr marL="0" indent="0">
              <a:lnSpc>
                <a:spcPct val="120000"/>
              </a:lnSpc>
              <a:spcBef>
                <a:spcPts val="0"/>
              </a:spcBef>
              <a:buNone/>
            </a:pPr>
            <a:endParaRPr lang="en-US" sz="1900" b="1" dirty="0">
              <a:latin typeface="Times"/>
              <a:cs typeface="Times"/>
            </a:endParaRPr>
          </a:p>
          <a:p>
            <a:pPr algn="just">
              <a:buClr>
                <a:schemeClr val="accent2"/>
              </a:buClr>
              <a:buFont typeface="Wingdings 2" charset="0"/>
              <a:buNone/>
            </a:pPr>
            <a:endParaRPr lang="en-US" dirty="0">
              <a:solidFill>
                <a:schemeClr val="accent2"/>
              </a:solidFill>
              <a:latin typeface="Times New Roman" charset="0"/>
              <a:ea typeface="ＭＳ Ｐゴシック" charset="0"/>
              <a:cs typeface="ＭＳ Ｐゴシック" charset="0"/>
            </a:endParaRPr>
          </a:p>
          <a:p>
            <a:pPr eaLnBrk="1" hangingPunct="1">
              <a:lnSpc>
                <a:spcPct val="80000"/>
              </a:lnSpc>
              <a:buClr>
                <a:schemeClr val="accent2"/>
              </a:buClr>
              <a:buFont typeface="Wingdings" charset="0"/>
              <a:buNone/>
            </a:pPr>
            <a:endParaRPr lang="en-US" dirty="0">
              <a:solidFill>
                <a:srgbClr val="FFFF66"/>
              </a:solidFill>
              <a:latin typeface="Times New Roman"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sz="4800" dirty="0">
                <a:solidFill>
                  <a:srgbClr val="FFFFFF"/>
                </a:solidFill>
                <a:latin typeface="Times"/>
                <a:ea typeface="ＭＳ Ｐゴシック" charset="0"/>
                <a:cs typeface="Times"/>
              </a:rPr>
              <a:t>RESOURCES</a:t>
            </a:r>
            <a:br>
              <a:rPr lang="en-US" sz="4800" dirty="0">
                <a:solidFill>
                  <a:srgbClr val="FFFFFF"/>
                </a:solidFill>
                <a:latin typeface="Times"/>
                <a:ea typeface="ＭＳ Ｐゴシック" charset="0"/>
                <a:cs typeface="Times"/>
              </a:rPr>
            </a:br>
            <a:r>
              <a:rPr lang="en-US" sz="4000" dirty="0">
                <a:solidFill>
                  <a:srgbClr val="FFFFFF"/>
                </a:solidFill>
                <a:latin typeface="Times"/>
                <a:ea typeface="ＭＳ Ｐゴシック" charset="0"/>
                <a:cs typeface="Times"/>
              </a:rPr>
              <a:t/>
            </a:r>
            <a:br>
              <a:rPr lang="en-US" sz="4000" dirty="0">
                <a:solidFill>
                  <a:srgbClr val="FFFFFF"/>
                </a:solidFill>
                <a:latin typeface="Times"/>
                <a:ea typeface="ＭＳ Ｐゴシック" charset="0"/>
                <a:cs typeface="Times"/>
              </a:rPr>
            </a:br>
            <a:r>
              <a:rPr lang="en-US" sz="3200" dirty="0" smtClean="0">
                <a:solidFill>
                  <a:srgbClr val="FFFFFF"/>
                </a:solidFill>
                <a:latin typeface="Times"/>
                <a:ea typeface="ＭＳ Ｐゴシック" charset="0"/>
                <a:cs typeface="Times"/>
              </a:rPr>
              <a:t>UIL Constitution </a:t>
            </a:r>
            <a:r>
              <a:rPr lang="en-US" sz="3200" dirty="0">
                <a:solidFill>
                  <a:srgbClr val="FFFFFF"/>
                </a:solidFill>
                <a:latin typeface="Times"/>
                <a:ea typeface="ＭＳ Ｐゴシック" charset="0"/>
                <a:cs typeface="Times"/>
              </a:rPr>
              <a:t>and Contest Rules</a:t>
            </a:r>
            <a:br>
              <a:rPr lang="en-US" sz="3200" dirty="0">
                <a:solidFill>
                  <a:srgbClr val="FFFFFF"/>
                </a:solidFill>
                <a:latin typeface="Times"/>
                <a:ea typeface="ＭＳ Ｐゴシック" charset="0"/>
                <a:cs typeface="Times"/>
              </a:rPr>
            </a:br>
            <a:r>
              <a:rPr lang="en-US" sz="3200" dirty="0" smtClean="0">
                <a:solidFill>
                  <a:srgbClr val="FFFFFF"/>
                </a:solidFill>
                <a:latin typeface="Times"/>
                <a:ea typeface="ＭＳ Ｐゴシック" charset="0"/>
                <a:cs typeface="Times"/>
              </a:rPr>
              <a:t>Volleyball Coach’s Manual</a:t>
            </a:r>
            <a:br>
              <a:rPr lang="en-US" sz="3200" dirty="0" smtClean="0">
                <a:solidFill>
                  <a:srgbClr val="FFFFFF"/>
                </a:solidFill>
                <a:latin typeface="Times"/>
                <a:ea typeface="ＭＳ Ｐゴシック" charset="0"/>
                <a:cs typeface="Times"/>
              </a:rPr>
            </a:br>
            <a:r>
              <a:rPr lang="en-US" sz="3200" dirty="0" smtClean="0">
                <a:solidFill>
                  <a:srgbClr val="FFFFFF"/>
                </a:solidFill>
                <a:latin typeface="Times"/>
                <a:ea typeface="ＭＳ Ｐゴシック" charset="0"/>
                <a:cs typeface="Times"/>
              </a:rPr>
              <a:t>NFHS Rule/Case Book</a:t>
            </a:r>
            <a:r>
              <a:rPr lang="en-US" sz="3200" dirty="0">
                <a:solidFill>
                  <a:srgbClr val="FFFFFF"/>
                </a:solidFill>
                <a:latin typeface="Times"/>
                <a:ea typeface="ＭＳ Ｐゴシック" charset="0"/>
                <a:cs typeface="Times"/>
              </a:rPr>
              <a:t/>
            </a:r>
            <a:br>
              <a:rPr lang="en-US" sz="3200" dirty="0">
                <a:solidFill>
                  <a:srgbClr val="FFFFFF"/>
                </a:solidFill>
                <a:latin typeface="Times"/>
                <a:ea typeface="ＭＳ Ｐゴシック" charset="0"/>
                <a:cs typeface="Times"/>
              </a:rPr>
            </a:br>
            <a:r>
              <a:rPr lang="en-US" sz="3200" dirty="0" smtClean="0">
                <a:solidFill>
                  <a:srgbClr val="FFFFFF"/>
                </a:solidFill>
                <a:latin typeface="Times"/>
                <a:ea typeface="ＭＳ Ｐゴシック" charset="0"/>
                <a:cs typeface="Times"/>
              </a:rPr>
              <a:t>TEA</a:t>
            </a:r>
            <a:r>
              <a:rPr lang="en-US" sz="3200" dirty="0">
                <a:solidFill>
                  <a:srgbClr val="FFFFFF"/>
                </a:solidFill>
                <a:latin typeface="Times"/>
                <a:ea typeface="ＭＳ Ｐゴシック" charset="0"/>
                <a:cs typeface="Times"/>
              </a:rPr>
              <a:t>-UIL Side by </a:t>
            </a:r>
            <a:r>
              <a:rPr lang="en-US" sz="3200" dirty="0" smtClean="0">
                <a:solidFill>
                  <a:srgbClr val="FFFFFF"/>
                </a:solidFill>
                <a:latin typeface="Times"/>
                <a:ea typeface="ＭＳ Ｐゴシック" charset="0"/>
                <a:cs typeface="Times"/>
              </a:rPr>
              <a:t>Side Manual </a:t>
            </a:r>
            <a:br>
              <a:rPr lang="en-US" sz="3200" dirty="0" smtClean="0">
                <a:solidFill>
                  <a:srgbClr val="FFFFFF"/>
                </a:solidFill>
                <a:latin typeface="Times"/>
                <a:ea typeface="ＭＳ Ｐゴシック" charset="0"/>
                <a:cs typeface="Times"/>
              </a:rPr>
            </a:br>
            <a:r>
              <a:rPr lang="en-US" sz="3200" dirty="0" smtClean="0">
                <a:solidFill>
                  <a:srgbClr val="FFFFFF"/>
                </a:solidFill>
                <a:latin typeface="Times"/>
                <a:ea typeface="ＭＳ Ｐゴシック" charset="0"/>
                <a:cs typeface="Times"/>
              </a:rPr>
              <a:t>Booster </a:t>
            </a:r>
            <a:r>
              <a:rPr lang="en-US" sz="3200" dirty="0">
                <a:solidFill>
                  <a:srgbClr val="FFFFFF"/>
                </a:solidFill>
                <a:latin typeface="Times"/>
                <a:ea typeface="ＭＳ Ｐゴシック" charset="0"/>
                <a:cs typeface="Times"/>
              </a:rPr>
              <a:t>Club </a:t>
            </a:r>
            <a:r>
              <a:rPr lang="en-US" sz="3200" dirty="0" smtClean="0">
                <a:solidFill>
                  <a:srgbClr val="FFFFFF"/>
                </a:solidFill>
                <a:latin typeface="Times"/>
                <a:ea typeface="ＭＳ Ｐゴシック" charset="0"/>
                <a:cs typeface="Times"/>
              </a:rPr>
              <a:t>Guidelines</a:t>
            </a:r>
            <a:br>
              <a:rPr lang="en-US" sz="3200" dirty="0" smtClean="0">
                <a:solidFill>
                  <a:srgbClr val="FFFFFF"/>
                </a:solidFill>
                <a:latin typeface="Times"/>
                <a:ea typeface="ＭＳ Ｐゴシック" charset="0"/>
                <a:cs typeface="Times"/>
              </a:rPr>
            </a:br>
            <a:r>
              <a:rPr lang="en-US" sz="3200" dirty="0" smtClean="0">
                <a:solidFill>
                  <a:srgbClr val="FFFFFF"/>
                </a:solidFill>
                <a:latin typeface="Times"/>
                <a:ea typeface="ＭＳ Ｐゴシック" charset="0"/>
                <a:cs typeface="Times"/>
              </a:rPr>
              <a:t>Parent Information Manual</a:t>
            </a:r>
            <a:br>
              <a:rPr lang="en-US" sz="3200" dirty="0" smtClean="0">
                <a:solidFill>
                  <a:srgbClr val="FFFFFF"/>
                </a:solidFill>
                <a:latin typeface="Times"/>
                <a:ea typeface="ＭＳ Ｐゴシック" charset="0"/>
                <a:cs typeface="Times"/>
              </a:rPr>
            </a:br>
            <a:r>
              <a:rPr lang="en-US" sz="3200" dirty="0">
                <a:solidFill>
                  <a:srgbClr val="FFFFFF"/>
                </a:solidFill>
                <a:latin typeface="Times"/>
                <a:ea typeface="ＭＳ Ｐゴシック" charset="0"/>
                <a:cs typeface="Times"/>
              </a:rPr>
              <a:t>Junior High Manual</a:t>
            </a:r>
            <a:br>
              <a:rPr lang="en-US" sz="3200" dirty="0">
                <a:solidFill>
                  <a:srgbClr val="FFFFFF"/>
                </a:solidFill>
                <a:latin typeface="Times"/>
                <a:ea typeface="ＭＳ Ｐゴシック" charset="0"/>
                <a:cs typeface="Times"/>
              </a:rPr>
            </a:br>
            <a:endParaRPr lang="en-US" sz="3200" dirty="0">
              <a:solidFill>
                <a:srgbClr val="FFFFFF"/>
              </a:solidFill>
              <a:latin typeface="Times"/>
              <a:ea typeface="ＭＳ Ｐゴシック" charset="0"/>
              <a:cs typeface="Times"/>
            </a:endParaRPr>
          </a:p>
        </p:txBody>
      </p:sp>
      <p:pic>
        <p:nvPicPr>
          <p:cNvPr id="2" name="Picture 1" descr="just-read-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3638">
            <a:off x="6629820" y="5224602"/>
            <a:ext cx="2359175" cy="13249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81000"/>
            <a:ext cx="8080375" cy="1219200"/>
          </a:xfrm>
          <a:noFill/>
        </p:spPr>
        <p:txBody>
          <a:bodyPr/>
          <a:lstStyle/>
          <a:p>
            <a:pPr eaLnBrk="1" hangingPunct="1"/>
            <a:r>
              <a:rPr lang="en-US" sz="6000" dirty="0" smtClean="0">
                <a:solidFill>
                  <a:schemeClr val="tx1"/>
                </a:solidFill>
                <a:latin typeface="Times"/>
                <a:ea typeface="ＭＳ Ｐゴシック" charset="0"/>
                <a:cs typeface="Times"/>
              </a:rPr>
              <a:t>Questions?  </a:t>
            </a:r>
            <a:endParaRPr lang="en-US" sz="6000" dirty="0">
              <a:solidFill>
                <a:schemeClr val="tx1"/>
              </a:solidFill>
              <a:latin typeface="Times"/>
              <a:ea typeface="ＭＳ Ｐゴシック" charset="0"/>
              <a:cs typeface="Times"/>
            </a:endParaRPr>
          </a:p>
        </p:txBody>
      </p:sp>
      <p:sp>
        <p:nvSpPr>
          <p:cNvPr id="20483" name="Rectangle 2"/>
          <p:cNvSpPr>
            <a:spLocks noChangeArrowheads="1"/>
          </p:cNvSpPr>
          <p:nvPr/>
        </p:nvSpPr>
        <p:spPr bwMode="auto">
          <a:xfrm>
            <a:off x="0" y="1447800"/>
            <a:ext cx="929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charset="0"/>
              <a:buNone/>
            </a:pPr>
            <a:endParaRPr lang="en-US" sz="3600" dirty="0">
              <a:solidFill>
                <a:srgbClr val="E7E700"/>
              </a:solidFill>
              <a:latin typeface="Cambria" charset="0"/>
              <a:cs typeface="Cambria" charset="0"/>
            </a:endParaRPr>
          </a:p>
          <a:p>
            <a:pPr algn="ctr">
              <a:buFont typeface="Arial" charset="0"/>
              <a:buNone/>
            </a:pPr>
            <a:endParaRPr lang="en-US" sz="3600" dirty="0">
              <a:solidFill>
                <a:srgbClr val="E7E700"/>
              </a:solidFill>
              <a:latin typeface="Cambria" charset="0"/>
              <a:cs typeface="Cambria" charset="0"/>
            </a:endParaRPr>
          </a:p>
        </p:txBody>
      </p:sp>
      <p:sp>
        <p:nvSpPr>
          <p:cNvPr id="3" name="TextBox 2"/>
          <p:cNvSpPr txBox="1"/>
          <p:nvPr/>
        </p:nvSpPr>
        <p:spPr>
          <a:xfrm>
            <a:off x="381000" y="1524000"/>
            <a:ext cx="8153400" cy="4585871"/>
          </a:xfrm>
          <a:prstGeom prst="rect">
            <a:avLst/>
          </a:prstGeom>
          <a:noFill/>
        </p:spPr>
        <p:txBody>
          <a:bodyPr wrap="square" rtlCol="0">
            <a:spAutoFit/>
          </a:bodyPr>
          <a:lstStyle/>
          <a:p>
            <a:r>
              <a:rPr lang="en-US" sz="4400" dirty="0" smtClean="0">
                <a:latin typeface="Times"/>
                <a:cs typeface="Times"/>
              </a:rPr>
              <a:t>Peter </a:t>
            </a:r>
            <a:r>
              <a:rPr lang="en-US" sz="4400" dirty="0" smtClean="0">
                <a:latin typeface="Times"/>
                <a:cs typeface="Times"/>
              </a:rPr>
              <a:t>Contreras</a:t>
            </a:r>
          </a:p>
          <a:p>
            <a:r>
              <a:rPr lang="en-US" sz="4400" dirty="0" smtClean="0">
                <a:latin typeface="Times"/>
                <a:cs typeface="Times"/>
                <a:hlinkClick r:id="rId3"/>
              </a:rPr>
              <a:t>pcontreras@</a:t>
            </a:r>
            <a:r>
              <a:rPr lang="en-US" sz="4400" dirty="0" smtClean="0">
                <a:latin typeface="Times"/>
                <a:cs typeface="Times"/>
                <a:hlinkClick r:id="rId3"/>
              </a:rPr>
              <a:t>uiltexas.org</a:t>
            </a:r>
            <a:endParaRPr lang="en-US" sz="4400" dirty="0" smtClean="0">
              <a:latin typeface="Times"/>
              <a:cs typeface="Times"/>
            </a:endParaRPr>
          </a:p>
          <a:p>
            <a:r>
              <a:rPr lang="en-US" sz="4400" dirty="0" smtClean="0">
                <a:latin typeface="Times"/>
                <a:cs typeface="Times"/>
              </a:rPr>
              <a:t>Bree Davis</a:t>
            </a:r>
          </a:p>
          <a:p>
            <a:r>
              <a:rPr lang="en-US" sz="4400" dirty="0" smtClean="0">
                <a:latin typeface="Times"/>
                <a:cs typeface="Times"/>
                <a:hlinkClick r:id="rId4"/>
              </a:rPr>
              <a:t>bdavis@uiltexas.org</a:t>
            </a:r>
            <a:endParaRPr lang="en-US" sz="4400" dirty="0" smtClean="0">
              <a:latin typeface="Times"/>
              <a:cs typeface="Times"/>
            </a:endParaRPr>
          </a:p>
          <a:p>
            <a:endParaRPr lang="en-US" sz="4400" dirty="0" smtClean="0">
              <a:latin typeface="Times"/>
              <a:cs typeface="Times"/>
            </a:endParaRPr>
          </a:p>
          <a:p>
            <a:r>
              <a:rPr lang="en-US" sz="3600" dirty="0">
                <a:solidFill>
                  <a:srgbClr val="FFFFFF"/>
                </a:solidFill>
                <a:latin typeface="Times"/>
                <a:cs typeface="Times"/>
              </a:rPr>
              <a:t>UIL Office - (512) 471-5883</a:t>
            </a:r>
          </a:p>
          <a:p>
            <a:endParaRPr lang="en-US" sz="3600" dirty="0" smtClean="0">
              <a:solidFill>
                <a:srgbClr val="FFFFFF"/>
              </a:solidFill>
              <a:latin typeface="Times"/>
              <a:cs typeface="Times"/>
            </a:endParaRPr>
          </a:p>
        </p:txBody>
      </p:sp>
      <p:pic>
        <p:nvPicPr>
          <p:cNvPr id="2" name="Picture 1" descr="Bad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27059">
            <a:off x="6234365" y="2500564"/>
            <a:ext cx="2286995" cy="2286995"/>
          </a:xfrm>
          <a:prstGeom prst="rect">
            <a:avLst/>
          </a:prstGeom>
        </p:spPr>
      </p:pic>
      <p:sp>
        <p:nvSpPr>
          <p:cNvPr id="4" name="TextBox 3"/>
          <p:cNvSpPr txBox="1"/>
          <p:nvPr/>
        </p:nvSpPr>
        <p:spPr>
          <a:xfrm>
            <a:off x="76200" y="6474023"/>
            <a:ext cx="4648200" cy="307777"/>
          </a:xfrm>
          <a:prstGeom prst="rect">
            <a:avLst/>
          </a:prstGeom>
          <a:noFill/>
        </p:spPr>
        <p:txBody>
          <a:bodyPr wrap="square" rtlCol="0">
            <a:spAutoFit/>
          </a:bodyPr>
          <a:lstStyle/>
          <a:p>
            <a:r>
              <a:rPr lang="en-US" sz="1400" dirty="0" smtClean="0"/>
              <a:t>Images provided by Google </a:t>
            </a:r>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52400"/>
            <a:ext cx="7918450" cy="788987"/>
          </a:xfrm>
        </p:spPr>
        <p:txBody>
          <a:bodyPr/>
          <a:lstStyle/>
          <a:p>
            <a:r>
              <a:rPr lang="en-US" sz="3600" b="1" dirty="0">
                <a:solidFill>
                  <a:srgbClr val="FFFFFF"/>
                </a:solidFill>
                <a:latin typeface="Times"/>
                <a:ea typeface="ＭＳ Ｐゴシック" charset="0"/>
                <a:cs typeface="Times"/>
              </a:rPr>
              <a:t>UIL RULE CHANGES </a:t>
            </a:r>
            <a:r>
              <a:rPr lang="en-US" sz="3600" b="1" dirty="0" smtClean="0">
                <a:solidFill>
                  <a:srgbClr val="FFFFFF"/>
                </a:solidFill>
                <a:latin typeface="Times"/>
                <a:ea typeface="ＭＳ Ｐゴシック" charset="0"/>
                <a:cs typeface="Times"/>
              </a:rPr>
              <a:t>2013-14</a:t>
            </a:r>
            <a:endParaRPr lang="en-US" sz="3600" dirty="0"/>
          </a:p>
        </p:txBody>
      </p:sp>
      <p:sp>
        <p:nvSpPr>
          <p:cNvPr id="3" name="Content Placeholder 2"/>
          <p:cNvSpPr>
            <a:spLocks noGrp="1"/>
          </p:cNvSpPr>
          <p:nvPr>
            <p:ph idx="1"/>
          </p:nvPr>
        </p:nvSpPr>
        <p:spPr>
          <a:xfrm>
            <a:off x="533400" y="1066800"/>
            <a:ext cx="8153399" cy="5486400"/>
          </a:xfrm>
        </p:spPr>
        <p:txBody>
          <a:bodyPr>
            <a:normAutofit lnSpcReduction="10000"/>
          </a:bodyPr>
          <a:lstStyle/>
          <a:p>
            <a:pPr marL="0" indent="0">
              <a:lnSpc>
                <a:spcPct val="120000"/>
              </a:lnSpc>
              <a:spcBef>
                <a:spcPts val="0"/>
              </a:spcBef>
              <a:buNone/>
            </a:pPr>
            <a:r>
              <a:rPr lang="en-US" sz="1900" b="1" u="sng" dirty="0" smtClean="0">
                <a:latin typeface="Times"/>
                <a:cs typeface="Times"/>
              </a:rPr>
              <a:t>FOOTBALL</a:t>
            </a:r>
          </a:p>
          <a:p>
            <a:pPr marL="0" indent="0">
              <a:lnSpc>
                <a:spcPct val="120000"/>
              </a:lnSpc>
              <a:spcBef>
                <a:spcPts val="0"/>
              </a:spcBef>
              <a:buNone/>
            </a:pPr>
            <a:r>
              <a:rPr lang="en-US" sz="1900" dirty="0" smtClean="0">
                <a:latin typeface="Times"/>
                <a:cs typeface="Times"/>
              </a:rPr>
              <a:t>• Create a split conference alignment for 3A in 2014-15.</a:t>
            </a:r>
          </a:p>
          <a:p>
            <a:pPr marL="0" indent="0">
              <a:lnSpc>
                <a:spcPct val="120000"/>
              </a:lnSpc>
              <a:spcBef>
                <a:spcPts val="0"/>
              </a:spcBef>
              <a:buNone/>
            </a:pPr>
            <a:r>
              <a:rPr lang="en-US" sz="1900" dirty="0" smtClean="0">
                <a:latin typeface="Times"/>
                <a:cs typeface="Times"/>
              </a:rPr>
              <a:t>• Limit full contact practice for football players.</a:t>
            </a:r>
          </a:p>
          <a:p>
            <a:pPr marL="0" indent="0">
              <a:lnSpc>
                <a:spcPct val="120000"/>
              </a:lnSpc>
              <a:spcBef>
                <a:spcPts val="0"/>
              </a:spcBef>
              <a:buNone/>
            </a:pPr>
            <a:endParaRPr lang="en-US" sz="1900" dirty="0">
              <a:latin typeface="Times"/>
              <a:cs typeface="Times"/>
            </a:endParaRPr>
          </a:p>
          <a:p>
            <a:pPr marL="0" indent="0">
              <a:lnSpc>
                <a:spcPct val="120000"/>
              </a:lnSpc>
              <a:spcBef>
                <a:spcPts val="0"/>
              </a:spcBef>
              <a:buNone/>
            </a:pPr>
            <a:r>
              <a:rPr lang="en-US" sz="2000" b="1" u="sng" dirty="0" smtClean="0">
                <a:latin typeface="Times"/>
                <a:cs typeface="Times"/>
              </a:rPr>
              <a:t>WRESTLING</a:t>
            </a:r>
          </a:p>
          <a:p>
            <a:pPr marL="0" indent="0">
              <a:lnSpc>
                <a:spcPct val="120000"/>
              </a:lnSpc>
              <a:spcBef>
                <a:spcPts val="0"/>
              </a:spcBef>
              <a:buNone/>
            </a:pPr>
            <a:r>
              <a:rPr lang="en-US" sz="1900" dirty="0" smtClean="0">
                <a:latin typeface="Times"/>
                <a:cs typeface="Times"/>
              </a:rPr>
              <a:t>• Increase the number of qualifiers from district to regionals from two to four.</a:t>
            </a:r>
          </a:p>
          <a:p>
            <a:pPr marL="0" indent="0">
              <a:lnSpc>
                <a:spcPct val="120000"/>
              </a:lnSpc>
              <a:spcBef>
                <a:spcPts val="0"/>
              </a:spcBef>
              <a:buNone/>
            </a:pPr>
            <a:endParaRPr lang="en-US" sz="1900" dirty="0">
              <a:latin typeface="Times"/>
              <a:cs typeface="Times"/>
            </a:endParaRPr>
          </a:p>
          <a:p>
            <a:pPr marL="0" indent="0">
              <a:lnSpc>
                <a:spcPct val="120000"/>
              </a:lnSpc>
              <a:spcBef>
                <a:spcPts val="0"/>
              </a:spcBef>
              <a:buNone/>
            </a:pPr>
            <a:r>
              <a:rPr lang="en-US" sz="2000" b="1" u="sng" dirty="0" smtClean="0">
                <a:latin typeface="Times"/>
                <a:cs typeface="Times"/>
              </a:rPr>
              <a:t>SOCCER</a:t>
            </a:r>
          </a:p>
          <a:p>
            <a:pPr marL="0" indent="0">
              <a:lnSpc>
                <a:spcPct val="120000"/>
              </a:lnSpc>
              <a:spcBef>
                <a:spcPts val="0"/>
              </a:spcBef>
              <a:buNone/>
            </a:pPr>
            <a:r>
              <a:rPr lang="en-US" sz="1900" dirty="0" smtClean="0">
                <a:latin typeface="Times"/>
                <a:cs typeface="Times"/>
              </a:rPr>
              <a:t>• Limit the total number of scrimmages allowed prior to the start of regular season to three.</a:t>
            </a:r>
          </a:p>
          <a:p>
            <a:pPr marL="0" indent="0">
              <a:lnSpc>
                <a:spcPct val="120000"/>
              </a:lnSpc>
              <a:spcBef>
                <a:spcPts val="0"/>
              </a:spcBef>
              <a:buNone/>
            </a:pPr>
            <a:r>
              <a:rPr lang="en-US" sz="1900" dirty="0" smtClean="0">
                <a:latin typeface="Times"/>
                <a:cs typeface="Times"/>
              </a:rPr>
              <a:t>• Add a third conference for 2014-2015 school year.</a:t>
            </a:r>
          </a:p>
          <a:p>
            <a:pPr marL="0" indent="0">
              <a:lnSpc>
                <a:spcPct val="120000"/>
              </a:lnSpc>
              <a:spcBef>
                <a:spcPts val="0"/>
              </a:spcBef>
              <a:buNone/>
            </a:pPr>
            <a:endParaRPr lang="en-US" sz="1900" dirty="0">
              <a:latin typeface="Times"/>
              <a:cs typeface="Times"/>
            </a:endParaRPr>
          </a:p>
          <a:p>
            <a:pPr marL="0" indent="0">
              <a:lnSpc>
                <a:spcPct val="120000"/>
              </a:lnSpc>
              <a:spcBef>
                <a:spcPts val="0"/>
              </a:spcBef>
              <a:buNone/>
            </a:pPr>
            <a:r>
              <a:rPr lang="en-US" sz="2000" b="1" u="sng" dirty="0" smtClean="0">
                <a:latin typeface="Times"/>
                <a:cs typeface="Times"/>
              </a:rPr>
              <a:t>TEAM TENNIS</a:t>
            </a:r>
          </a:p>
          <a:p>
            <a:pPr marL="0" indent="0">
              <a:lnSpc>
                <a:spcPct val="120000"/>
              </a:lnSpc>
              <a:spcBef>
                <a:spcPts val="0"/>
              </a:spcBef>
              <a:buNone/>
            </a:pPr>
            <a:r>
              <a:rPr lang="en-US" sz="1900" dirty="0" smtClean="0">
                <a:latin typeface="Times"/>
                <a:cs typeface="Times"/>
              </a:rPr>
              <a:t>• Increase the number of teams advancing from district to the new area meet to four.</a:t>
            </a:r>
          </a:p>
          <a:p>
            <a:pPr marL="0" indent="0">
              <a:lnSpc>
                <a:spcPct val="120000"/>
              </a:lnSpc>
              <a:spcBef>
                <a:spcPts val="0"/>
              </a:spcBef>
              <a:buNone/>
            </a:pPr>
            <a:r>
              <a:rPr lang="en-US" sz="1900" dirty="0" smtClean="0">
                <a:latin typeface="Times"/>
                <a:cs typeface="Times"/>
              </a:rPr>
              <a:t>• Add a third conference for the 2014-2015 school year.</a:t>
            </a:r>
            <a:endParaRPr lang="en-US" sz="1900" dirty="0">
              <a:latin typeface="Times"/>
              <a:cs typeface="Times"/>
            </a:endParaRPr>
          </a:p>
          <a:p>
            <a:pPr marL="0" lvl="0" indent="0">
              <a:lnSpc>
                <a:spcPct val="120000"/>
              </a:lnSpc>
              <a:spcBef>
                <a:spcPts val="0"/>
              </a:spcBef>
              <a:buNone/>
            </a:pPr>
            <a:endParaRPr lang="en-US" dirty="0"/>
          </a:p>
        </p:txBody>
      </p:sp>
    </p:spTree>
    <p:extLst>
      <p:ext uri="{BB962C8B-B14F-4D97-AF65-F5344CB8AC3E}">
        <p14:creationId xmlns:p14="http://schemas.microsoft.com/office/powerpoint/2010/main" val="252599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381000"/>
            <a:ext cx="8080375" cy="914400"/>
          </a:xfrm>
        </p:spPr>
        <p:txBody>
          <a:bodyPr>
            <a:noAutofit/>
          </a:bodyPr>
          <a:lstStyle/>
          <a:p>
            <a:pPr eaLnBrk="1" hangingPunct="1"/>
            <a:r>
              <a:rPr lang="en-US" sz="4000" b="1" dirty="0">
                <a:solidFill>
                  <a:srgbClr val="FFFFFF"/>
                </a:solidFill>
                <a:latin typeface="Times"/>
                <a:ea typeface="ＭＳ Ｐゴシック" charset="0"/>
                <a:cs typeface="Times"/>
              </a:rPr>
              <a:t>Dates for </a:t>
            </a:r>
            <a:r>
              <a:rPr lang="en-US" sz="4000" b="1" dirty="0" smtClean="0">
                <a:solidFill>
                  <a:srgbClr val="FFFFFF"/>
                </a:solidFill>
                <a:latin typeface="Times"/>
                <a:ea typeface="ＭＳ Ｐゴシック" charset="0"/>
                <a:cs typeface="Times"/>
              </a:rPr>
              <a:t>2013-14 Volleyball Season</a:t>
            </a:r>
            <a:r>
              <a:rPr lang="en-US" sz="4000" b="1" dirty="0">
                <a:solidFill>
                  <a:srgbClr val="FFFFFF"/>
                </a:solidFill>
                <a:latin typeface="Times"/>
                <a:ea typeface="ＭＳ Ｐゴシック" charset="0"/>
                <a:cs typeface="Times"/>
              </a:rPr>
              <a:t/>
            </a:r>
            <a:br>
              <a:rPr lang="en-US" sz="4000" b="1" dirty="0">
                <a:solidFill>
                  <a:srgbClr val="FFFFFF"/>
                </a:solidFill>
                <a:latin typeface="Times"/>
                <a:ea typeface="ＭＳ Ｐゴシック" charset="0"/>
                <a:cs typeface="Times"/>
              </a:rPr>
            </a:br>
            <a:endParaRPr lang="en-US" sz="4000" dirty="0">
              <a:solidFill>
                <a:srgbClr val="FFFFFF"/>
              </a:solidFill>
              <a:latin typeface="Times"/>
              <a:ea typeface="ＭＳ Ｐゴシック" charset="0"/>
              <a:cs typeface="Times"/>
            </a:endParaRPr>
          </a:p>
        </p:txBody>
      </p:sp>
      <p:sp>
        <p:nvSpPr>
          <p:cNvPr id="182275" name="Rectangle 3"/>
          <p:cNvSpPr>
            <a:spLocks noGrp="1" noChangeArrowheads="1"/>
          </p:cNvSpPr>
          <p:nvPr>
            <p:ph idx="1"/>
          </p:nvPr>
        </p:nvSpPr>
        <p:spPr>
          <a:xfrm>
            <a:off x="228600" y="1676400"/>
            <a:ext cx="8686800" cy="4648200"/>
          </a:xfrm>
        </p:spPr>
        <p:txBody>
          <a:bodyPr>
            <a:normAutofit fontScale="25000" lnSpcReduction="20000"/>
          </a:bodyPr>
          <a:lstStyle/>
          <a:p>
            <a:pPr algn="ctr" eaLnBrk="1" hangingPunct="1">
              <a:lnSpc>
                <a:spcPct val="60000"/>
              </a:lnSpc>
              <a:buFont typeface="Wingdings" charset="0"/>
              <a:buNone/>
            </a:pPr>
            <a:endParaRPr lang="en-US" sz="8000" b="1" dirty="0">
              <a:solidFill>
                <a:srgbClr val="FFFFFF"/>
              </a:solidFill>
              <a:latin typeface="Times"/>
              <a:ea typeface="ＭＳ Ｐゴシック" charset="0"/>
              <a:cs typeface="Times"/>
            </a:endParaRPr>
          </a:p>
          <a:p>
            <a:pPr marL="0" indent="0" eaLnBrk="1" hangingPunct="1">
              <a:lnSpc>
                <a:spcPct val="120000"/>
              </a:lnSpc>
              <a:spcBef>
                <a:spcPts val="0"/>
              </a:spcBef>
              <a:buFont typeface="Wingdings" charset="0"/>
              <a:buNone/>
            </a:pPr>
            <a:r>
              <a:rPr lang="en-US" sz="9600" b="1" dirty="0" smtClean="0">
                <a:solidFill>
                  <a:srgbClr val="FFFFFF"/>
                </a:solidFill>
                <a:latin typeface="Times"/>
                <a:ea typeface="ＭＳ Ｐゴシック" charset="0"/>
                <a:cs typeface="Times"/>
              </a:rPr>
              <a:t>August 5</a:t>
            </a:r>
            <a:r>
              <a:rPr lang="en-US" sz="9600" b="1" dirty="0">
                <a:solidFill>
                  <a:srgbClr val="FFFFFF"/>
                </a:solidFill>
                <a:latin typeface="Times"/>
                <a:ea typeface="ＭＳ Ｐゴシック" charset="0"/>
                <a:cs typeface="Times"/>
              </a:rPr>
              <a:t>	</a:t>
            </a:r>
            <a:r>
              <a:rPr lang="en-US" sz="9600" b="1" dirty="0" smtClean="0">
                <a:solidFill>
                  <a:srgbClr val="FFFFFF"/>
                </a:solidFill>
                <a:latin typeface="Times"/>
                <a:ea typeface="ＭＳ Ｐゴシック" charset="0"/>
                <a:cs typeface="Times"/>
              </a:rPr>
              <a:t>   	First </a:t>
            </a:r>
            <a:r>
              <a:rPr lang="en-US" sz="9600" b="1" dirty="0">
                <a:solidFill>
                  <a:srgbClr val="FFFFFF"/>
                </a:solidFill>
                <a:latin typeface="Times"/>
                <a:ea typeface="ＭＳ Ｐゴシック" charset="0"/>
                <a:cs typeface="Times"/>
              </a:rPr>
              <a:t>day to issue </a:t>
            </a:r>
            <a:r>
              <a:rPr lang="en-US" sz="9600" b="1" dirty="0" smtClean="0">
                <a:solidFill>
                  <a:srgbClr val="FFFFFF"/>
                </a:solidFill>
                <a:latin typeface="Times"/>
                <a:ea typeface="ＭＳ Ｐゴシック" charset="0"/>
                <a:cs typeface="Times"/>
              </a:rPr>
              <a:t>equipment</a:t>
            </a:r>
            <a:r>
              <a:rPr lang="en-US" sz="9600" b="1" dirty="0">
                <a:solidFill>
                  <a:srgbClr val="FFFFFF"/>
                </a:solidFill>
                <a:latin typeface="Times"/>
                <a:ea typeface="ＭＳ Ｐゴシック" charset="0"/>
                <a:cs typeface="Times"/>
              </a:rPr>
              <a:t> </a:t>
            </a:r>
            <a:r>
              <a:rPr lang="en-US" sz="9600" b="1" dirty="0" smtClean="0">
                <a:solidFill>
                  <a:srgbClr val="FFFFFF"/>
                </a:solidFill>
                <a:latin typeface="Times"/>
                <a:ea typeface="ＭＳ Ｐゴシック" charset="0"/>
                <a:cs typeface="Times"/>
              </a:rPr>
              <a:t>and conduct 			   	workouts outside the school day, all 				conferences   </a:t>
            </a:r>
            <a:endParaRPr lang="en-US" sz="9600" b="1" dirty="0">
              <a:solidFill>
                <a:srgbClr val="FFFFFF"/>
              </a:solidFill>
              <a:latin typeface="Times"/>
              <a:ea typeface="ＭＳ Ｐゴシック" charset="0"/>
              <a:cs typeface="Times"/>
            </a:endParaRPr>
          </a:p>
          <a:p>
            <a:pPr marL="0" indent="0" eaLnBrk="1" hangingPunct="1">
              <a:lnSpc>
                <a:spcPct val="120000"/>
              </a:lnSpc>
              <a:spcBef>
                <a:spcPts val="0"/>
              </a:spcBef>
              <a:buFont typeface="Wingdings" charset="0"/>
              <a:buNone/>
            </a:pPr>
            <a:r>
              <a:rPr lang="en-US" sz="9600" b="1" dirty="0">
                <a:solidFill>
                  <a:srgbClr val="FFFFFF"/>
                </a:solidFill>
                <a:latin typeface="Times"/>
                <a:ea typeface="ＭＳ Ｐゴシック" charset="0"/>
                <a:cs typeface="Times"/>
              </a:rPr>
              <a:t>August 9	</a:t>
            </a:r>
            <a:r>
              <a:rPr lang="en-US" sz="9600" b="1" dirty="0" smtClean="0">
                <a:solidFill>
                  <a:srgbClr val="FFFFFF"/>
                </a:solidFill>
                <a:latin typeface="Times"/>
                <a:ea typeface="ＭＳ Ｐゴシック" charset="0"/>
                <a:cs typeface="Times"/>
              </a:rPr>
              <a:t>   	First </a:t>
            </a:r>
            <a:r>
              <a:rPr lang="en-US" sz="9600" b="1" dirty="0">
                <a:solidFill>
                  <a:srgbClr val="FFFFFF"/>
                </a:solidFill>
                <a:latin typeface="Times"/>
                <a:ea typeface="ＭＳ Ｐゴシック" charset="0"/>
                <a:cs typeface="Times"/>
              </a:rPr>
              <a:t>day for </a:t>
            </a:r>
            <a:r>
              <a:rPr lang="en-US" sz="9600" b="1" dirty="0" smtClean="0">
                <a:solidFill>
                  <a:srgbClr val="FFFFFF"/>
                </a:solidFill>
                <a:latin typeface="Times"/>
                <a:ea typeface="ＭＳ Ｐゴシック" charset="0"/>
                <a:cs typeface="Times"/>
              </a:rPr>
              <a:t>scrimmages, all conferences.</a:t>
            </a:r>
            <a:endParaRPr lang="en-US" sz="9600" b="1" dirty="0">
              <a:solidFill>
                <a:srgbClr val="FFFFFF"/>
              </a:solidFill>
              <a:latin typeface="Times"/>
              <a:ea typeface="ＭＳ Ｐゴシック" charset="0"/>
              <a:cs typeface="Times"/>
            </a:endParaRPr>
          </a:p>
          <a:p>
            <a:pPr marL="0" indent="0" eaLnBrk="1" hangingPunct="1">
              <a:lnSpc>
                <a:spcPct val="120000"/>
              </a:lnSpc>
              <a:spcBef>
                <a:spcPts val="0"/>
              </a:spcBef>
              <a:buFont typeface="Wingdings" charset="0"/>
              <a:buNone/>
            </a:pPr>
            <a:r>
              <a:rPr lang="en-US" sz="9600" b="1" dirty="0">
                <a:solidFill>
                  <a:srgbClr val="FFFFFF"/>
                </a:solidFill>
                <a:latin typeface="Times"/>
                <a:ea typeface="ＭＳ Ｐゴシック" charset="0"/>
                <a:cs typeface="Times"/>
              </a:rPr>
              <a:t>August </a:t>
            </a:r>
            <a:r>
              <a:rPr lang="en-US" sz="9600" b="1" dirty="0" smtClean="0">
                <a:solidFill>
                  <a:srgbClr val="FFFFFF"/>
                </a:solidFill>
                <a:latin typeface="Times"/>
                <a:ea typeface="ＭＳ Ｐゴシック" charset="0"/>
                <a:cs typeface="Times"/>
              </a:rPr>
              <a:t>12</a:t>
            </a:r>
            <a:r>
              <a:rPr lang="en-US" sz="9600" b="1" dirty="0">
                <a:solidFill>
                  <a:srgbClr val="FFFFFF"/>
                </a:solidFill>
                <a:latin typeface="Times"/>
                <a:ea typeface="ＭＳ Ｐゴシック" charset="0"/>
                <a:cs typeface="Times"/>
              </a:rPr>
              <a:t>	</a:t>
            </a:r>
            <a:r>
              <a:rPr lang="en-US" sz="9600" b="1" dirty="0" smtClean="0">
                <a:solidFill>
                  <a:srgbClr val="FFFFFF"/>
                </a:solidFill>
                <a:latin typeface="Times"/>
                <a:ea typeface="ＭＳ Ｐゴシック" charset="0"/>
                <a:cs typeface="Times"/>
              </a:rPr>
              <a:t>   	First </a:t>
            </a:r>
            <a:r>
              <a:rPr lang="en-US" sz="9600" b="1" dirty="0">
                <a:solidFill>
                  <a:srgbClr val="FFFFFF"/>
                </a:solidFill>
                <a:latin typeface="Times"/>
                <a:ea typeface="ＭＳ Ｐゴシック" charset="0"/>
                <a:cs typeface="Times"/>
              </a:rPr>
              <a:t>day for </a:t>
            </a:r>
            <a:r>
              <a:rPr lang="en-US" sz="9600" b="1" dirty="0" smtClean="0">
                <a:solidFill>
                  <a:srgbClr val="FFFFFF"/>
                </a:solidFill>
                <a:latin typeface="Times"/>
                <a:ea typeface="ＭＳ Ｐゴシック" charset="0"/>
                <a:cs typeface="Times"/>
              </a:rPr>
              <a:t>matches, all conferences</a:t>
            </a:r>
            <a:endParaRPr lang="en-US" sz="9600" b="1" dirty="0">
              <a:solidFill>
                <a:srgbClr val="FFFFFF"/>
              </a:solidFill>
              <a:latin typeface="Times"/>
              <a:ea typeface="ＭＳ Ｐゴシック" charset="0"/>
              <a:cs typeface="Times"/>
            </a:endParaRPr>
          </a:p>
          <a:p>
            <a:pPr marL="0" indent="0" eaLnBrk="1" hangingPunct="1">
              <a:lnSpc>
                <a:spcPct val="120000"/>
              </a:lnSpc>
              <a:spcBef>
                <a:spcPts val="0"/>
              </a:spcBef>
              <a:buNone/>
            </a:pPr>
            <a:r>
              <a:rPr lang="en-US" sz="9600" b="1" dirty="0" smtClean="0">
                <a:solidFill>
                  <a:srgbClr val="FFFFFF"/>
                </a:solidFill>
                <a:latin typeface="Times"/>
                <a:ea typeface="ＭＳ Ｐゴシック" charset="0"/>
                <a:cs typeface="Times"/>
              </a:rPr>
              <a:t>November 2	   	District </a:t>
            </a:r>
            <a:r>
              <a:rPr lang="en-US" sz="9600" b="1" dirty="0">
                <a:solidFill>
                  <a:srgbClr val="FFFFFF"/>
                </a:solidFill>
                <a:latin typeface="Times"/>
                <a:ea typeface="ＭＳ Ｐゴシック" charset="0"/>
                <a:cs typeface="Times"/>
              </a:rPr>
              <a:t>Certification </a:t>
            </a:r>
            <a:r>
              <a:rPr lang="en-US" sz="9600" b="1" dirty="0" smtClean="0">
                <a:solidFill>
                  <a:srgbClr val="FFFFFF"/>
                </a:solidFill>
                <a:latin typeface="Times"/>
                <a:ea typeface="ＭＳ Ｐゴシック" charset="0"/>
                <a:cs typeface="Times"/>
              </a:rPr>
              <a:t>Deadline</a:t>
            </a:r>
          </a:p>
          <a:p>
            <a:pPr marL="0" indent="0" eaLnBrk="1" hangingPunct="1">
              <a:lnSpc>
                <a:spcPct val="120000"/>
              </a:lnSpc>
              <a:spcBef>
                <a:spcPts val="0"/>
              </a:spcBef>
              <a:buFont typeface="Wingdings" charset="0"/>
              <a:buNone/>
            </a:pPr>
            <a:r>
              <a:rPr lang="en-US" sz="9600" b="1" dirty="0" smtClean="0">
                <a:solidFill>
                  <a:srgbClr val="FFFFFF"/>
                </a:solidFill>
                <a:latin typeface="Times"/>
                <a:ea typeface="ＭＳ Ｐゴシック" charset="0"/>
                <a:cs typeface="Times"/>
              </a:rPr>
              <a:t>November 4-5	Bi-district – All conferences</a:t>
            </a:r>
          </a:p>
          <a:p>
            <a:pPr marL="0" indent="0" eaLnBrk="1" hangingPunct="1">
              <a:lnSpc>
                <a:spcPct val="120000"/>
              </a:lnSpc>
              <a:spcBef>
                <a:spcPts val="0"/>
              </a:spcBef>
              <a:buFont typeface="Wingdings" charset="0"/>
              <a:buNone/>
            </a:pPr>
            <a:r>
              <a:rPr lang="en-US" sz="9600" b="1" dirty="0" smtClean="0">
                <a:solidFill>
                  <a:srgbClr val="FFFFFF"/>
                </a:solidFill>
                <a:latin typeface="Times"/>
                <a:ea typeface="ＭＳ Ｐゴシック" charset="0"/>
                <a:cs typeface="Times"/>
              </a:rPr>
              <a:t>November 7-9   	Area – All conferences</a:t>
            </a:r>
            <a:endParaRPr lang="en-US" sz="9600" b="1" dirty="0">
              <a:solidFill>
                <a:srgbClr val="FFFFFF"/>
              </a:solidFill>
              <a:latin typeface="Times"/>
              <a:ea typeface="ＭＳ Ｐゴシック" charset="0"/>
              <a:cs typeface="Times"/>
            </a:endParaRPr>
          </a:p>
          <a:p>
            <a:pPr marL="0" indent="0" eaLnBrk="1" hangingPunct="1">
              <a:lnSpc>
                <a:spcPct val="120000"/>
              </a:lnSpc>
              <a:spcBef>
                <a:spcPts val="0"/>
              </a:spcBef>
              <a:buFont typeface="Wingdings" charset="0"/>
              <a:buNone/>
            </a:pPr>
            <a:r>
              <a:rPr lang="en-US" sz="9600" b="1" dirty="0" smtClean="0">
                <a:solidFill>
                  <a:srgbClr val="FFFFFF"/>
                </a:solidFill>
                <a:latin typeface="Times"/>
                <a:ea typeface="ＭＳ Ｐゴシック" charset="0"/>
                <a:cs typeface="Times"/>
              </a:rPr>
              <a:t>November 11-12   	Regional Quarterfinals – All conferences</a:t>
            </a:r>
          </a:p>
          <a:p>
            <a:pPr marL="0" indent="0" eaLnBrk="1" hangingPunct="1">
              <a:lnSpc>
                <a:spcPct val="120000"/>
              </a:lnSpc>
              <a:spcBef>
                <a:spcPts val="0"/>
              </a:spcBef>
              <a:buFont typeface="Wingdings" charset="0"/>
              <a:buNone/>
            </a:pPr>
            <a:r>
              <a:rPr lang="en-US" sz="9600" b="1" dirty="0" smtClean="0">
                <a:solidFill>
                  <a:srgbClr val="FFFFFF"/>
                </a:solidFill>
                <a:latin typeface="Times"/>
                <a:ea typeface="ＭＳ Ｐゴシック" charset="0"/>
                <a:cs typeface="Times"/>
              </a:rPr>
              <a:t>November 15-16  	Regional Tournaments – All conferences</a:t>
            </a:r>
            <a:endParaRPr lang="en-US" sz="9600" b="1" dirty="0">
              <a:solidFill>
                <a:srgbClr val="FFFFFF"/>
              </a:solidFill>
              <a:latin typeface="Times"/>
              <a:ea typeface="ＭＳ Ｐゴシック" charset="0"/>
              <a:cs typeface="Times"/>
            </a:endParaRPr>
          </a:p>
          <a:p>
            <a:pPr marL="0" indent="0" eaLnBrk="1" hangingPunct="1">
              <a:lnSpc>
                <a:spcPct val="120000"/>
              </a:lnSpc>
              <a:spcBef>
                <a:spcPts val="0"/>
              </a:spcBef>
              <a:buFont typeface="Wingdings" charset="0"/>
              <a:buNone/>
            </a:pPr>
            <a:r>
              <a:rPr lang="en-US" sz="9600" b="1" dirty="0" smtClean="0">
                <a:solidFill>
                  <a:srgbClr val="FFFFFF"/>
                </a:solidFill>
                <a:latin typeface="Times"/>
                <a:ea typeface="ＭＳ Ｐゴシック" charset="0"/>
                <a:cs typeface="Times"/>
              </a:rPr>
              <a:t>November 21-23 	State </a:t>
            </a:r>
            <a:r>
              <a:rPr lang="en-US" sz="9600" b="1" dirty="0">
                <a:solidFill>
                  <a:srgbClr val="FFFFFF"/>
                </a:solidFill>
                <a:latin typeface="Times"/>
                <a:ea typeface="ＭＳ Ｐゴシック" charset="0"/>
                <a:cs typeface="Times"/>
              </a:rPr>
              <a:t>Tournament</a:t>
            </a:r>
          </a:p>
          <a:p>
            <a:pPr eaLnBrk="1" hangingPunct="1">
              <a:lnSpc>
                <a:spcPct val="60000"/>
              </a:lnSpc>
              <a:buFont typeface="Wingdings" charset="0"/>
              <a:buNone/>
            </a:pPr>
            <a:endParaRPr lang="en-US" sz="200" b="1" dirty="0">
              <a:solidFill>
                <a:srgbClr val="E7E700"/>
              </a:solidFill>
              <a:latin typeface="Times New Roman" charset="0"/>
              <a:ea typeface="ＭＳ Ｐゴシック" charset="0"/>
              <a:cs typeface="ＭＳ Ｐゴシック" charset="0"/>
            </a:endParaRPr>
          </a:p>
          <a:p>
            <a:pPr eaLnBrk="1" hangingPunct="1">
              <a:lnSpc>
                <a:spcPct val="60000"/>
              </a:lnSpc>
              <a:buFont typeface="Wingdings" charset="0"/>
              <a:buNone/>
            </a:pPr>
            <a:endParaRPr lang="en-US" sz="200" dirty="0">
              <a:latin typeface="Times New Roman" charset="0"/>
              <a:ea typeface="ＭＳ Ｐゴシック" charset="0"/>
              <a:cs typeface="ＭＳ Ｐゴシック" charset="0"/>
            </a:endParaRPr>
          </a:p>
          <a:p>
            <a:pPr eaLnBrk="1" hangingPunct="1">
              <a:lnSpc>
                <a:spcPct val="60000"/>
              </a:lnSpc>
              <a:buFont typeface="Wingdings" charset="0"/>
              <a:buNone/>
            </a:pPr>
            <a:endParaRPr lang="en-US" sz="200" b="1" dirty="0">
              <a:solidFill>
                <a:srgbClr val="E7E700"/>
              </a:solidFill>
              <a:latin typeface="Times New Roman" charset="0"/>
              <a:ea typeface="ＭＳ Ｐゴシック" charset="0"/>
              <a:cs typeface="ＭＳ Ｐゴシック" charset="0"/>
            </a:endParaRPr>
          </a:p>
          <a:p>
            <a:pPr eaLnBrk="1" hangingPunct="1">
              <a:lnSpc>
                <a:spcPct val="60000"/>
              </a:lnSpc>
              <a:buFont typeface="Wingdings" charset="0"/>
              <a:buNone/>
            </a:pPr>
            <a:endParaRPr lang="en-US" sz="200" b="1" dirty="0">
              <a:solidFill>
                <a:srgbClr val="E7E700"/>
              </a:solidFill>
              <a:latin typeface="Times New Roman" charset="0"/>
              <a:ea typeface="ＭＳ Ｐゴシック" charset="0"/>
              <a:cs typeface="ＭＳ Ｐゴシック" charset="0"/>
            </a:endParaRPr>
          </a:p>
          <a:p>
            <a:pPr eaLnBrk="1" hangingPunct="1">
              <a:lnSpc>
                <a:spcPct val="60000"/>
              </a:lnSpc>
              <a:buFont typeface="Wingdings" charset="0"/>
              <a:buNone/>
            </a:pPr>
            <a:endParaRPr lang="en-US" sz="200" b="1" dirty="0">
              <a:solidFill>
                <a:srgbClr val="E7E700"/>
              </a:solidFill>
              <a:latin typeface="Times New Roman" charset="0"/>
              <a:ea typeface="ＭＳ Ｐゴシック" charset="0"/>
              <a:cs typeface="ＭＳ Ｐゴシック" charset="0"/>
            </a:endParaRPr>
          </a:p>
          <a:p>
            <a:pPr eaLnBrk="1" hangingPunct="1">
              <a:lnSpc>
                <a:spcPct val="60000"/>
              </a:lnSpc>
              <a:buFont typeface="Wingdings" charset="0"/>
              <a:buNone/>
            </a:pPr>
            <a:endParaRPr lang="en-US" sz="200" b="1" dirty="0">
              <a:solidFill>
                <a:srgbClr val="E7E700"/>
              </a:solidFill>
              <a:latin typeface="Times New Roman" charset="0"/>
              <a:ea typeface="ＭＳ Ｐゴシック" charset="0"/>
              <a:cs typeface="ＭＳ Ｐゴシック" charset="0"/>
            </a:endParaRPr>
          </a:p>
          <a:p>
            <a:pPr eaLnBrk="1" hangingPunct="1">
              <a:lnSpc>
                <a:spcPct val="60000"/>
              </a:lnSpc>
              <a:buFont typeface="Wingdings" charset="0"/>
              <a:buNone/>
            </a:pPr>
            <a:endParaRPr lang="en-US" sz="200" b="1" dirty="0">
              <a:solidFill>
                <a:srgbClr val="E7E700"/>
              </a:solidFill>
              <a:latin typeface="Times New Roman" charset="0"/>
              <a:ea typeface="ＭＳ Ｐゴシック" charset="0"/>
              <a:cs typeface="ＭＳ Ｐゴシック" charset="0"/>
            </a:endParaRPr>
          </a:p>
          <a:p>
            <a:pPr eaLnBrk="1" hangingPunct="1">
              <a:lnSpc>
                <a:spcPct val="60000"/>
              </a:lnSpc>
              <a:buFont typeface="Wingdings" charset="0"/>
              <a:buNone/>
            </a:pPr>
            <a:r>
              <a:rPr lang="en-US" sz="200" b="1" dirty="0">
                <a:solidFill>
                  <a:srgbClr val="E7E700"/>
                </a:solidFill>
                <a:latin typeface="Times New Roman" charset="0"/>
                <a:ea typeface="ＭＳ Ｐゴシック" charset="0"/>
                <a:cs typeface="ＭＳ Ｐゴシック" charset="0"/>
              </a:rPr>
              <a:t>	</a:t>
            </a:r>
          </a:p>
          <a:p>
            <a:pPr eaLnBrk="1" hangingPunct="1">
              <a:lnSpc>
                <a:spcPct val="60000"/>
              </a:lnSpc>
              <a:buFont typeface="Wingdings" charset="0"/>
              <a:buNone/>
            </a:pPr>
            <a:endParaRPr lang="en-US" sz="200" b="1" dirty="0">
              <a:solidFill>
                <a:srgbClr val="E7E700"/>
              </a:solidFill>
              <a:latin typeface="Times New Roman" charset="0"/>
              <a:ea typeface="ＭＳ Ｐゴシック" charset="0"/>
              <a:cs typeface="ＭＳ Ｐゴシック" charset="0"/>
            </a:endParaRPr>
          </a:p>
          <a:p>
            <a:pPr eaLnBrk="1" hangingPunct="1">
              <a:lnSpc>
                <a:spcPct val="60000"/>
              </a:lnSpc>
              <a:buFont typeface="Wingdings" charset="0"/>
              <a:buNone/>
            </a:pPr>
            <a:endParaRPr lang="en-US" sz="200" dirty="0">
              <a:latin typeface="Times New Roman" charset="0"/>
              <a:ea typeface="ＭＳ Ｐゴシック" charset="0"/>
              <a:cs typeface="ＭＳ Ｐゴシック" charset="0"/>
            </a:endParaRPr>
          </a:p>
          <a:p>
            <a:pPr eaLnBrk="1" hangingPunct="1">
              <a:lnSpc>
                <a:spcPct val="60000"/>
              </a:lnSpc>
              <a:buClr>
                <a:schemeClr val="accent2"/>
              </a:buClr>
              <a:buFont typeface="Wingdings" charset="0"/>
              <a:buChar char="l"/>
            </a:pPr>
            <a:endParaRPr lang="en-US" sz="200" dirty="0">
              <a:latin typeface="Times New Roman" charset="0"/>
              <a:ea typeface="ＭＳ Ｐゴシック" charset="0"/>
              <a:cs typeface="ＭＳ Ｐゴシック" charset="0"/>
            </a:endParaRPr>
          </a:p>
          <a:p>
            <a:pPr eaLnBrk="1" hangingPunct="1">
              <a:lnSpc>
                <a:spcPct val="60000"/>
              </a:lnSpc>
              <a:buClr>
                <a:schemeClr val="accent2"/>
              </a:buClr>
              <a:buFont typeface="Wingdings" charset="0"/>
              <a:buNone/>
            </a:pPr>
            <a:endParaRPr lang="en-US" sz="100" dirty="0">
              <a:solidFill>
                <a:srgbClr val="FFFF66"/>
              </a:solidFill>
              <a:latin typeface="Times New Roman" charset="0"/>
              <a:ea typeface="ＭＳ Ｐゴシック" charset="0"/>
              <a:cs typeface="ＭＳ Ｐゴシック" charset="0"/>
            </a:endParaRPr>
          </a:p>
          <a:p>
            <a:pPr eaLnBrk="1" hangingPunct="1">
              <a:lnSpc>
                <a:spcPct val="60000"/>
              </a:lnSpc>
              <a:buClr>
                <a:schemeClr val="accent2"/>
              </a:buClr>
              <a:buFont typeface="Wingdings" charset="0"/>
              <a:buChar char="l"/>
            </a:pPr>
            <a:endParaRPr lang="en-US" sz="200" dirty="0">
              <a:solidFill>
                <a:srgbClr val="FFFF66"/>
              </a:solidFill>
              <a:latin typeface="Times New Roman" charset="0"/>
              <a:ea typeface="ＭＳ Ｐゴシック" charset="0"/>
              <a:cs typeface="ＭＳ Ｐゴシック" charset="0"/>
            </a:endParaRPr>
          </a:p>
          <a:p>
            <a:pPr eaLnBrk="1" hangingPunct="1">
              <a:lnSpc>
                <a:spcPct val="60000"/>
              </a:lnSpc>
              <a:buClr>
                <a:schemeClr val="accent2"/>
              </a:buClr>
              <a:buFont typeface="Wingdings" charset="0"/>
              <a:buNone/>
            </a:pPr>
            <a:endParaRPr lang="en-US" sz="200" dirty="0">
              <a:solidFill>
                <a:srgbClr val="FFFF66"/>
              </a:solidFill>
              <a:latin typeface="Times New Roman" charset="0"/>
              <a:ea typeface="ＭＳ Ｐゴシック" charset="0"/>
              <a:cs typeface="ＭＳ Ｐゴシック" charset="0"/>
            </a:endParaRPr>
          </a:p>
          <a:p>
            <a:pPr eaLnBrk="1" hangingPunct="1">
              <a:lnSpc>
                <a:spcPct val="40000"/>
              </a:lnSpc>
              <a:buFont typeface="Wingdings" charset="0"/>
              <a:buNone/>
            </a:pPr>
            <a:endParaRPr lang="en-US" sz="200" dirty="0">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152400"/>
            <a:ext cx="7918450" cy="788987"/>
          </a:xfrm>
        </p:spPr>
        <p:txBody>
          <a:bodyPr/>
          <a:lstStyle/>
          <a:p>
            <a:r>
              <a:rPr lang="en-US" sz="4000" b="1" dirty="0">
                <a:solidFill>
                  <a:srgbClr val="FFFFFF"/>
                </a:solidFill>
                <a:latin typeface="Times"/>
                <a:ea typeface="ＭＳ Ｐゴシック" charset="0"/>
                <a:cs typeface="Times"/>
              </a:rPr>
              <a:t>NFHS RULE CHANGES </a:t>
            </a:r>
            <a:r>
              <a:rPr lang="en-US" sz="4000" b="1" dirty="0" smtClean="0">
                <a:solidFill>
                  <a:srgbClr val="FFFFFF"/>
                </a:solidFill>
                <a:latin typeface="Times"/>
                <a:ea typeface="ＭＳ Ｐゴシック" charset="0"/>
                <a:cs typeface="Times"/>
              </a:rPr>
              <a:t>2013-14</a:t>
            </a:r>
            <a:endParaRPr lang="en-US" sz="4000" dirty="0">
              <a:solidFill>
                <a:srgbClr val="FFFFFF"/>
              </a:solidFill>
              <a:latin typeface="Times"/>
              <a:ea typeface="ＭＳ Ｐゴシック" charset="0"/>
              <a:cs typeface="Times"/>
            </a:endParaRPr>
          </a:p>
        </p:txBody>
      </p:sp>
      <p:sp>
        <p:nvSpPr>
          <p:cNvPr id="3" name="Content Placeholder 2"/>
          <p:cNvSpPr>
            <a:spLocks noGrp="1"/>
          </p:cNvSpPr>
          <p:nvPr>
            <p:ph idx="1"/>
          </p:nvPr>
        </p:nvSpPr>
        <p:spPr>
          <a:xfrm>
            <a:off x="685800" y="1143000"/>
            <a:ext cx="8153400" cy="5257800"/>
          </a:xfrm>
        </p:spPr>
        <p:txBody>
          <a:bodyPr>
            <a:normAutofit/>
          </a:bodyPr>
          <a:lstStyle/>
          <a:p>
            <a:pPr marL="0" indent="0">
              <a:buNone/>
            </a:pPr>
            <a:r>
              <a:rPr lang="en-US" sz="2000" b="1" u="sng" dirty="0" smtClean="0">
                <a:latin typeface="Times"/>
                <a:cs typeface="Times"/>
              </a:rPr>
              <a:t>4-1-4</a:t>
            </a:r>
            <a:r>
              <a:rPr lang="en-US" sz="2000" dirty="0" smtClean="0">
                <a:latin typeface="Times"/>
                <a:cs typeface="Times"/>
              </a:rPr>
              <a:t>  Deletes reference that towel tucked in a player’s uniform waistband is an automatic violation.</a:t>
            </a:r>
          </a:p>
          <a:p>
            <a:pPr marL="0" indent="0">
              <a:buNone/>
            </a:pPr>
            <a:r>
              <a:rPr lang="en-US" sz="2000" b="1" u="sng" dirty="0" smtClean="0">
                <a:latin typeface="Times"/>
                <a:cs typeface="Times"/>
              </a:rPr>
              <a:t>5-1-1 </a:t>
            </a:r>
            <a:r>
              <a:rPr lang="en-US" sz="2000" b="1" u="sng" dirty="0">
                <a:latin typeface="Times"/>
                <a:cs typeface="Times"/>
              </a:rPr>
              <a:t>N</a:t>
            </a:r>
            <a:r>
              <a:rPr lang="en-US" sz="2000" b="1" u="sng" dirty="0" smtClean="0">
                <a:latin typeface="Times"/>
                <a:cs typeface="Times"/>
              </a:rPr>
              <a:t>OTE New</a:t>
            </a:r>
            <a:r>
              <a:rPr lang="en-US" sz="2000" dirty="0" smtClean="0">
                <a:latin typeface="Times"/>
                <a:cs typeface="Times"/>
              </a:rPr>
              <a:t>  All contest officials shall be secured by the host school.  Line judges, unless determined otherwise by state association policy, shall be provided by the host school.</a:t>
            </a:r>
          </a:p>
          <a:p>
            <a:pPr marL="0" indent="0">
              <a:buNone/>
            </a:pPr>
            <a:r>
              <a:rPr lang="en-US" sz="2000" b="1" u="sng" dirty="0" smtClean="0">
                <a:latin typeface="Times"/>
                <a:cs typeface="Times"/>
              </a:rPr>
              <a:t>*5-2-1 New</a:t>
            </a:r>
            <a:r>
              <a:rPr lang="en-US" sz="2000" dirty="0" smtClean="0">
                <a:latin typeface="Times"/>
                <a:cs typeface="Times"/>
              </a:rPr>
              <a:t>  The order in which the referee display the hand signals is changed to indicate the result of rally, followed by the fault.  Specific mechanics shall apply for second referee-initialed calls.</a:t>
            </a:r>
          </a:p>
          <a:p>
            <a:pPr marL="0" indent="0">
              <a:buNone/>
            </a:pPr>
            <a:r>
              <a:rPr lang="en-US" sz="2000" b="1" u="sng" dirty="0" smtClean="0">
                <a:latin typeface="Times"/>
                <a:cs typeface="Times"/>
              </a:rPr>
              <a:t>5-4-4b</a:t>
            </a:r>
            <a:r>
              <a:rPr lang="en-US" sz="2000" dirty="0" smtClean="0">
                <a:latin typeface="Times"/>
                <a:cs typeface="Times"/>
              </a:rPr>
              <a:t>  Following the referee’s signal for end-of-set, teams are directed to the appropriate team benches and no longer report to the end lines.  At the end of the match, the teams are released to follow any local or state protocol.  </a:t>
            </a:r>
            <a:endParaRPr lang="en-US" sz="2000" dirty="0">
              <a:latin typeface="Times"/>
              <a:cs typeface="Times"/>
            </a:endParaRPr>
          </a:p>
          <a:p>
            <a:pPr marL="0" indent="0">
              <a:buNone/>
            </a:pPr>
            <a:r>
              <a:rPr lang="en-US" sz="2000" b="1" u="sng" dirty="0" smtClean="0">
                <a:latin typeface="Times"/>
                <a:cs typeface="Times"/>
              </a:rPr>
              <a:t>5-4-4d; 5-5-3(18)</a:t>
            </a:r>
            <a:r>
              <a:rPr lang="en-US" sz="2000" dirty="0" smtClean="0">
                <a:latin typeface="Times"/>
                <a:cs typeface="Times"/>
              </a:rPr>
              <a:t>  Clarifies the protocol and mechanics for the second referee to follow when conducting the coin toss for the deciding set.</a:t>
            </a:r>
            <a:endParaRPr lang="en-US" sz="2000" dirty="0">
              <a:latin typeface="Times"/>
              <a:cs typeface="Time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152400"/>
            <a:ext cx="7918450" cy="788987"/>
          </a:xfrm>
        </p:spPr>
        <p:txBody>
          <a:bodyPr/>
          <a:lstStyle/>
          <a:p>
            <a:r>
              <a:rPr lang="en-US" sz="4000" b="1" dirty="0">
                <a:solidFill>
                  <a:srgbClr val="FFFFFF"/>
                </a:solidFill>
                <a:latin typeface="Times"/>
                <a:ea typeface="ＭＳ Ｐゴシック" charset="0"/>
                <a:cs typeface="Times"/>
              </a:rPr>
              <a:t>NFHS RULE CHANGES </a:t>
            </a:r>
            <a:r>
              <a:rPr lang="en-US" sz="4000" b="1" dirty="0" smtClean="0">
                <a:solidFill>
                  <a:srgbClr val="FFFFFF"/>
                </a:solidFill>
                <a:latin typeface="Times"/>
                <a:ea typeface="ＭＳ Ｐゴシック" charset="0"/>
                <a:cs typeface="Times"/>
              </a:rPr>
              <a:t>2013-14</a:t>
            </a:r>
            <a:endParaRPr lang="en-US" sz="4000" dirty="0">
              <a:solidFill>
                <a:srgbClr val="FFFFFF"/>
              </a:solidFill>
              <a:latin typeface="Times"/>
              <a:ea typeface="ＭＳ Ｐゴシック" charset="0"/>
              <a:cs typeface="Times"/>
            </a:endParaRPr>
          </a:p>
        </p:txBody>
      </p:sp>
      <p:sp>
        <p:nvSpPr>
          <p:cNvPr id="3" name="Content Placeholder 2"/>
          <p:cNvSpPr>
            <a:spLocks noGrp="1"/>
          </p:cNvSpPr>
          <p:nvPr>
            <p:ph idx="1"/>
          </p:nvPr>
        </p:nvSpPr>
        <p:spPr>
          <a:xfrm>
            <a:off x="457200" y="1295400"/>
            <a:ext cx="8229600" cy="5181600"/>
          </a:xfrm>
        </p:spPr>
        <p:txBody>
          <a:bodyPr>
            <a:normAutofit/>
          </a:bodyPr>
          <a:lstStyle/>
          <a:p>
            <a:pPr marL="0" indent="0">
              <a:buNone/>
            </a:pPr>
            <a:r>
              <a:rPr lang="en-US" sz="2000" b="1" u="sng" dirty="0" smtClean="0">
                <a:latin typeface="Times"/>
                <a:ea typeface="ＭＳ Ｐゴシック" charset="0"/>
                <a:cs typeface="Times"/>
              </a:rPr>
              <a:t>5-3-4e</a:t>
            </a:r>
            <a:r>
              <a:rPr lang="en-US" sz="2000" dirty="0" smtClean="0">
                <a:latin typeface="Times"/>
                <a:ea typeface="ＭＳ Ｐゴシック" charset="0"/>
                <a:cs typeface="Times"/>
              </a:rPr>
              <a:t>  The second referee shall initial the score sheet after each set and for final verification of match results.</a:t>
            </a:r>
            <a:endParaRPr lang="en-US" sz="2000" dirty="0">
              <a:latin typeface="Times"/>
              <a:ea typeface="ＭＳ Ｐゴシック" charset="0"/>
              <a:cs typeface="Times"/>
            </a:endParaRPr>
          </a:p>
          <a:p>
            <a:pPr marL="0" indent="0">
              <a:buNone/>
            </a:pPr>
            <a:r>
              <a:rPr lang="en-US" sz="2000" b="1" u="sng" dirty="0" smtClean="0">
                <a:latin typeface="Times"/>
                <a:ea typeface="ＭＳ Ｐゴシック" charset="0"/>
                <a:cs typeface="Times"/>
              </a:rPr>
              <a:t>9-2-1, 2 New; 11-3-2 New</a:t>
            </a:r>
            <a:r>
              <a:rPr lang="en-US" sz="2000" dirty="0" smtClean="0">
                <a:latin typeface="Times"/>
                <a:ea typeface="ＭＳ Ｐゴシック" charset="0"/>
                <a:cs typeface="Times"/>
              </a:rPr>
              <a:t>  The use of electronic communication devices is permitted during the match; however, they may not be used for any review of a referee’s decision.</a:t>
            </a:r>
          </a:p>
          <a:p>
            <a:pPr marL="0" indent="0">
              <a:buNone/>
            </a:pPr>
            <a:r>
              <a:rPr lang="en-US" sz="2000" b="1" u="sng" dirty="0" smtClean="0">
                <a:latin typeface="Times"/>
                <a:ea typeface="ＭＳ Ｐゴシック" charset="0"/>
                <a:cs typeface="Times"/>
              </a:rPr>
              <a:t>11-4-2</a:t>
            </a:r>
            <a:r>
              <a:rPr lang="en-US" sz="2000" dirty="0" smtClean="0">
                <a:latin typeface="Times"/>
                <a:ea typeface="ＭＳ Ｐゴシック" charset="0"/>
                <a:cs typeface="Times"/>
              </a:rPr>
              <a:t> New  A special time-out may be called by the referee when a team has an injured player, no time-outs remaining and no legal/exceptional substitutes available.</a:t>
            </a:r>
          </a:p>
          <a:p>
            <a:pPr marL="0" indent="0">
              <a:buNone/>
            </a:pPr>
            <a:r>
              <a:rPr lang="en-US" sz="2000" b="1" u="sng" dirty="0" smtClean="0">
                <a:latin typeface="Times"/>
                <a:ea typeface="ＭＳ Ｐゴシック" charset="0"/>
                <a:cs typeface="Times"/>
              </a:rPr>
              <a:t>5-5-3a</a:t>
            </a:r>
            <a:r>
              <a:rPr lang="en-US" sz="2000" dirty="0" smtClean="0">
                <a:latin typeface="Times"/>
                <a:ea typeface="ＭＳ Ｐゴシック" charset="0"/>
                <a:cs typeface="Times"/>
              </a:rPr>
              <a:t>  When the second referee provides assistance to the first referee on plays that may be out of view of the first referee, such as assistance is provided with a visual, informal signal and not a whistle.</a:t>
            </a:r>
          </a:p>
          <a:p>
            <a:pPr marL="0" indent="0">
              <a:buNone/>
            </a:pPr>
            <a:r>
              <a:rPr lang="en-US" sz="2000" b="1" u="sng" dirty="0" smtClean="0">
                <a:latin typeface="Times"/>
                <a:ea typeface="ＭＳ Ｐゴシック" charset="0"/>
                <a:cs typeface="Times"/>
              </a:rPr>
              <a:t>5-6-3e</a:t>
            </a:r>
            <a:r>
              <a:rPr lang="en-US" sz="2000" dirty="0" smtClean="0">
                <a:latin typeface="Times"/>
                <a:ea typeface="ＭＳ Ｐゴシック" charset="0"/>
                <a:cs typeface="Times"/>
              </a:rPr>
              <a:t> New  At the beginning of each time-out, the </a:t>
            </a:r>
            <a:r>
              <a:rPr lang="en-US" sz="2000" dirty="0" err="1" smtClean="0">
                <a:latin typeface="Times"/>
                <a:ea typeface="ＭＳ Ｐゴシック" charset="0"/>
                <a:cs typeface="Times"/>
              </a:rPr>
              <a:t>libero</a:t>
            </a:r>
            <a:r>
              <a:rPr lang="en-US" sz="2000" dirty="0" smtClean="0">
                <a:latin typeface="Times"/>
                <a:ea typeface="ＭＳ Ｐゴシック" charset="0"/>
                <a:cs typeface="Times"/>
              </a:rPr>
              <a:t> tracker shall inform the second referee of a team’s </a:t>
            </a:r>
            <a:r>
              <a:rPr lang="en-US" sz="2000" dirty="0" err="1" smtClean="0">
                <a:latin typeface="Times"/>
                <a:ea typeface="ＭＳ Ｐゴシック" charset="0"/>
                <a:cs typeface="Times"/>
              </a:rPr>
              <a:t>libero</a:t>
            </a:r>
            <a:r>
              <a:rPr lang="en-US" sz="2000" dirty="0" smtClean="0">
                <a:latin typeface="Times"/>
                <a:ea typeface="ＭＳ Ｐゴシック" charset="0"/>
                <a:cs typeface="Times"/>
              </a:rPr>
              <a:t> status.</a:t>
            </a:r>
            <a:endParaRPr lang="en-US" sz="2000" dirty="0">
              <a:latin typeface="Times"/>
              <a:ea typeface="ＭＳ Ｐゴシック" charset="0"/>
              <a:cs typeface="Time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FFFF"/>
                </a:solidFill>
                <a:latin typeface="Times"/>
                <a:ea typeface="ＭＳ Ｐゴシック" charset="0"/>
                <a:cs typeface="Times"/>
              </a:rPr>
              <a:t>NFHS RULE CHANGES </a:t>
            </a:r>
            <a:r>
              <a:rPr lang="en-US" sz="4000" b="1" dirty="0" smtClean="0">
                <a:solidFill>
                  <a:srgbClr val="FFFFFF"/>
                </a:solidFill>
                <a:latin typeface="Times"/>
                <a:ea typeface="ＭＳ Ｐゴシック" charset="0"/>
                <a:cs typeface="Times"/>
              </a:rPr>
              <a:t>2013-14</a:t>
            </a:r>
            <a:endParaRPr lang="en-US" sz="4000" dirty="0"/>
          </a:p>
        </p:txBody>
      </p:sp>
      <p:sp>
        <p:nvSpPr>
          <p:cNvPr id="3" name="Content Placeholder 2"/>
          <p:cNvSpPr>
            <a:spLocks noGrp="1"/>
          </p:cNvSpPr>
          <p:nvPr>
            <p:ph idx="1"/>
          </p:nvPr>
        </p:nvSpPr>
        <p:spPr>
          <a:xfrm>
            <a:off x="989013" y="1447800"/>
            <a:ext cx="7165975" cy="4648200"/>
          </a:xfrm>
        </p:spPr>
        <p:txBody>
          <a:bodyPr>
            <a:normAutofit/>
          </a:bodyPr>
          <a:lstStyle/>
          <a:p>
            <a:pPr marL="0" indent="0">
              <a:buNone/>
            </a:pPr>
            <a:r>
              <a:rPr lang="en-US" sz="2400" dirty="0" smtClean="0">
                <a:latin typeface="Times"/>
                <a:cs typeface="Times"/>
              </a:rPr>
              <a:t>5-7-3b  Both the second referee and the official scorer will now time the 30-second injury time-out without use of the visible scoreboard.</a:t>
            </a:r>
          </a:p>
          <a:p>
            <a:pPr marL="0" indent="0">
              <a:buNone/>
            </a:pPr>
            <a:r>
              <a:rPr lang="en-US" sz="2400" dirty="0" smtClean="0">
                <a:latin typeface="Times"/>
                <a:cs typeface="Times"/>
              </a:rPr>
              <a:t>5-9-4  In 2014, flags shall be used by line judges, unless determined by the state association to use hand signals.</a:t>
            </a:r>
          </a:p>
          <a:p>
            <a:pPr marL="0" indent="0">
              <a:buNone/>
            </a:pPr>
            <a:r>
              <a:rPr lang="en-US" sz="2400" dirty="0" smtClean="0">
                <a:latin typeface="Times"/>
                <a:cs typeface="Times"/>
              </a:rPr>
              <a:t>11-2-3  Clarifies the state association policy for electronic media time-outs may also include the length and protocol for the time-out.</a:t>
            </a:r>
          </a:p>
          <a:p>
            <a:pPr marL="0" indent="0">
              <a:buNone/>
            </a:pPr>
            <a:r>
              <a:rPr lang="en-US" sz="2400" dirty="0" smtClean="0">
                <a:latin typeface="Times"/>
                <a:cs typeface="Times"/>
              </a:rPr>
              <a:t>11-4-1  Either referee may stop play in the event of an injured/ill player.</a:t>
            </a:r>
            <a:endParaRPr lang="en-US" sz="2400" dirty="0">
              <a:latin typeface="Times"/>
              <a:cs typeface="Times"/>
            </a:endParaRPr>
          </a:p>
        </p:txBody>
      </p:sp>
    </p:spTree>
    <p:extLst>
      <p:ext uri="{BB962C8B-B14F-4D97-AF65-F5344CB8AC3E}">
        <p14:creationId xmlns:p14="http://schemas.microsoft.com/office/powerpoint/2010/main" val="2505802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
            <a:ext cx="8229600" cy="2008187"/>
          </a:xfrm>
        </p:spPr>
        <p:txBody>
          <a:bodyPr/>
          <a:lstStyle/>
          <a:p>
            <a:pPr eaLnBrk="1" hangingPunct="1"/>
            <a:r>
              <a:rPr lang="en-US" sz="4000" b="1" dirty="0" smtClean="0">
                <a:solidFill>
                  <a:srgbClr val="FFFFFF"/>
                </a:solidFill>
                <a:latin typeface="Times"/>
                <a:ea typeface="ＭＳ Ｐゴシック" charset="0"/>
                <a:cs typeface="Times"/>
              </a:rPr>
              <a:t>C&amp;CR Section 1330 </a:t>
            </a:r>
            <a:br>
              <a:rPr lang="en-US" sz="4000" b="1" dirty="0" smtClean="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VOLLEYBALL PLAN </a:t>
            </a:r>
            <a:br>
              <a:rPr lang="en-US" sz="4000" b="1" dirty="0" smtClean="0">
                <a:solidFill>
                  <a:srgbClr val="FFFFFF"/>
                </a:solidFill>
                <a:latin typeface="Times"/>
                <a:ea typeface="ＭＳ Ｐゴシック" charset="0"/>
                <a:cs typeface="Times"/>
              </a:rPr>
            </a:br>
            <a:r>
              <a:rPr lang="en-US" sz="4000" b="1" dirty="0" smtClean="0">
                <a:solidFill>
                  <a:srgbClr val="FFFFFF"/>
                </a:solidFill>
                <a:latin typeface="Times"/>
                <a:ea typeface="ＭＳ Ｐゴシック" charset="0"/>
                <a:cs typeface="Times"/>
              </a:rPr>
              <a:t>PRACTICE REGULATIONS</a:t>
            </a:r>
            <a:endParaRPr lang="en-US" sz="4000" dirty="0">
              <a:solidFill>
                <a:srgbClr val="FFFFFF"/>
              </a:solidFill>
              <a:latin typeface="Times"/>
              <a:ea typeface="ＭＳ Ｐゴシック" charset="0"/>
              <a:cs typeface="Times"/>
            </a:endParaRPr>
          </a:p>
        </p:txBody>
      </p:sp>
      <p:sp>
        <p:nvSpPr>
          <p:cNvPr id="60419" name="Content Placeholder 2"/>
          <p:cNvSpPr>
            <a:spLocks noGrp="1"/>
          </p:cNvSpPr>
          <p:nvPr>
            <p:ph idx="1"/>
          </p:nvPr>
        </p:nvSpPr>
        <p:spPr>
          <a:xfrm>
            <a:off x="457200" y="2133600"/>
            <a:ext cx="8305799" cy="4495800"/>
          </a:xfrm>
        </p:spPr>
        <p:txBody>
          <a:bodyPr/>
          <a:lstStyle/>
          <a:p>
            <a:pPr marL="0" indent="0" eaLnBrk="1" hangingPunct="1">
              <a:buClr>
                <a:schemeClr val="accent1"/>
              </a:buClr>
              <a:buNone/>
            </a:pPr>
            <a:r>
              <a:rPr lang="en-US" sz="2800" dirty="0" smtClean="0">
                <a:solidFill>
                  <a:srgbClr val="FFFFFF"/>
                </a:solidFill>
                <a:latin typeface="Times"/>
                <a:ea typeface="ＭＳ Ｐゴシック" charset="0"/>
                <a:cs typeface="Times"/>
              </a:rPr>
              <a:t>• One practice a day = maximum of 3 hours</a:t>
            </a:r>
          </a:p>
          <a:p>
            <a:pPr marL="0" indent="0" eaLnBrk="1" hangingPunct="1">
              <a:buClr>
                <a:schemeClr val="accent1"/>
              </a:buClr>
              <a:buNone/>
            </a:pPr>
            <a:r>
              <a:rPr lang="en-US" sz="2800" dirty="0" smtClean="0">
                <a:solidFill>
                  <a:srgbClr val="FFFFFF"/>
                </a:solidFill>
                <a:latin typeface="Times"/>
                <a:ea typeface="ＭＳ Ｐゴシック" charset="0"/>
                <a:cs typeface="Times"/>
              </a:rPr>
              <a:t>• Two </a:t>
            </a:r>
            <a:r>
              <a:rPr lang="en-US" sz="2800" dirty="0">
                <a:solidFill>
                  <a:srgbClr val="FFFFFF"/>
                </a:solidFill>
                <a:latin typeface="Times"/>
                <a:ea typeface="ＭＳ Ｐゴシック" charset="0"/>
                <a:cs typeface="Times"/>
              </a:rPr>
              <a:t>practices </a:t>
            </a:r>
            <a:r>
              <a:rPr lang="en-US" sz="2800" dirty="0" smtClean="0">
                <a:solidFill>
                  <a:srgbClr val="FFFFFF"/>
                </a:solidFill>
                <a:latin typeface="Times"/>
                <a:ea typeface="ＭＳ Ｐゴシック" charset="0"/>
                <a:cs typeface="Times"/>
              </a:rPr>
              <a:t>a day = </a:t>
            </a:r>
            <a:r>
              <a:rPr lang="en-US" sz="2800" dirty="0">
                <a:solidFill>
                  <a:srgbClr val="FFFFFF"/>
                </a:solidFill>
                <a:latin typeface="Times"/>
                <a:ea typeface="ＭＳ Ｐゴシック" charset="0"/>
                <a:cs typeface="Times"/>
              </a:rPr>
              <a:t>no more than 5 hours; minimum of </a:t>
            </a:r>
            <a:r>
              <a:rPr lang="en-US" sz="2800" dirty="0" smtClean="0">
                <a:solidFill>
                  <a:srgbClr val="FFFFFF"/>
                </a:solidFill>
                <a:latin typeface="Times"/>
                <a:ea typeface="ＭＳ Ｐゴシック" charset="0"/>
                <a:cs typeface="Times"/>
              </a:rPr>
              <a:t>TWO HOURS </a:t>
            </a:r>
            <a:r>
              <a:rPr lang="en-US" sz="2800" dirty="0">
                <a:solidFill>
                  <a:srgbClr val="FFFFFF"/>
                </a:solidFill>
                <a:latin typeface="Times"/>
                <a:ea typeface="ＭＳ Ｐゴシック" charset="0"/>
                <a:cs typeface="Times"/>
              </a:rPr>
              <a:t>rest/recovery time between the two practices</a:t>
            </a:r>
          </a:p>
          <a:p>
            <a:pPr marL="0" indent="0" eaLnBrk="1" hangingPunct="1">
              <a:buClr>
                <a:schemeClr val="accent1"/>
              </a:buClr>
              <a:buNone/>
            </a:pPr>
            <a:r>
              <a:rPr lang="en-US" sz="2800" dirty="0" smtClean="0">
                <a:solidFill>
                  <a:srgbClr val="FFFFFF"/>
                </a:solidFill>
                <a:latin typeface="Times"/>
                <a:ea typeface="ＭＳ Ｐゴシック" charset="0"/>
                <a:cs typeface="Times"/>
              </a:rPr>
              <a:t>• Multiple practices may be scheduled on consecutive days (volleyball ONLY)</a:t>
            </a:r>
          </a:p>
          <a:p>
            <a:pPr marL="0" indent="0" eaLnBrk="1" hangingPunct="1">
              <a:buClr>
                <a:schemeClr val="accent1"/>
              </a:buClr>
              <a:buNone/>
            </a:pPr>
            <a:r>
              <a:rPr lang="en-US" sz="2800" dirty="0" smtClean="0">
                <a:solidFill>
                  <a:srgbClr val="FFFFFF"/>
                </a:solidFill>
                <a:latin typeface="Times"/>
                <a:ea typeface="ＭＳ Ｐゴシック" charset="0"/>
                <a:cs typeface="Times"/>
              </a:rPr>
              <a:t>• No </a:t>
            </a:r>
            <a:r>
              <a:rPr lang="en-US" sz="2800" dirty="0">
                <a:solidFill>
                  <a:srgbClr val="FFFFFF"/>
                </a:solidFill>
                <a:latin typeface="Times"/>
                <a:ea typeface="ＭＳ Ｐゴシック" charset="0"/>
                <a:cs typeface="Times"/>
              </a:rPr>
              <a:t>scrimmages until </a:t>
            </a:r>
            <a:r>
              <a:rPr lang="en-US" sz="2800" dirty="0" smtClean="0">
                <a:solidFill>
                  <a:srgbClr val="FFFFFF"/>
                </a:solidFill>
                <a:latin typeface="Times"/>
                <a:ea typeface="ＭＳ Ｐゴシック" charset="0"/>
                <a:cs typeface="Times"/>
              </a:rPr>
              <a:t>August 9</a:t>
            </a:r>
            <a:r>
              <a:rPr lang="en-US" sz="2800" baseline="30000" dirty="0" smtClean="0">
                <a:solidFill>
                  <a:srgbClr val="FFFFFF"/>
                </a:solidFill>
                <a:latin typeface="Times"/>
                <a:ea typeface="ＭＳ Ｐゴシック" charset="0"/>
                <a:cs typeface="Times"/>
              </a:rPr>
              <a:t>th</a:t>
            </a:r>
            <a:endParaRPr lang="en-US" sz="2800" dirty="0">
              <a:solidFill>
                <a:srgbClr val="FFFFFF"/>
              </a:solidFill>
              <a:latin typeface="Times"/>
              <a:ea typeface="ＭＳ Ｐゴシック" charset="0"/>
              <a:cs typeface="Times"/>
            </a:endParaRPr>
          </a:p>
          <a:p>
            <a:pPr marL="0" indent="0" eaLnBrk="1" hangingPunct="1">
              <a:buNone/>
            </a:pPr>
            <a:endParaRPr lang="en-US" dirty="0">
              <a:latin typeface="Times"/>
              <a:ea typeface="ＭＳ Ｐゴシック" charset="0"/>
              <a:cs typeface="Times"/>
            </a:endParaRPr>
          </a:p>
          <a:p>
            <a:pPr eaLnBrk="1" hangingPunct="1"/>
            <a:endParaRPr lang="en-US" dirty="0">
              <a:latin typeface="Times New Roman" charset="0"/>
              <a:ea typeface="ＭＳ Ｐゴシック"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8125</TotalTime>
  <Words>2319</Words>
  <Application>Microsoft Macintosh PowerPoint</Application>
  <PresentationFormat>On-screen Show (4:3)</PresentationFormat>
  <Paragraphs>245</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Twilight</vt:lpstr>
      <vt:lpstr>PowerPoint Presentation</vt:lpstr>
      <vt:lpstr>AGENDA</vt:lpstr>
      <vt:lpstr>UIL RULE CHANGES 2013-14</vt:lpstr>
      <vt:lpstr>UIL RULE CHANGES 2013-14</vt:lpstr>
      <vt:lpstr>Dates for 2013-14 Volleyball Season </vt:lpstr>
      <vt:lpstr>NFHS RULE CHANGES 2013-14</vt:lpstr>
      <vt:lpstr>NFHS RULE CHANGES 2013-14</vt:lpstr>
      <vt:lpstr>NFHS RULE CHANGES 2013-14</vt:lpstr>
      <vt:lpstr>C&amp;CR Section 1330  VOLLEYBALL PLAN  PRACTICE REGULATIONS</vt:lpstr>
      <vt:lpstr>Volleyball Coach’s Manual Game Definitions and Regulations</vt:lpstr>
      <vt:lpstr>Volleyball Coach’s Manual Game Definitions and Regulations </vt:lpstr>
      <vt:lpstr>Volleyball Coach’s Manual Game Definitions and Regulations  </vt:lpstr>
      <vt:lpstr>Volleyball Coach’s Manual Game Definitions and Regulations </vt:lpstr>
      <vt:lpstr>UIL Rules Compliance Program (RCP) 2013-14</vt:lpstr>
      <vt:lpstr>UIL Rules Compliance Program  (RCP) 2013-14</vt:lpstr>
      <vt:lpstr>REQUIRED FORMS FOR ALL STUDENT PARTICIPATION</vt:lpstr>
      <vt:lpstr>C&amp;CR Section 400  STUDENT ELIGIBILITY   FOR ALL UIL CONTESTS </vt:lpstr>
      <vt:lpstr>C&amp;CR Section 440  ELIGIBILITY - ATHLETICS</vt:lpstr>
      <vt:lpstr>C&amp;CR Section 443  CHANGING SCHOOLS FOR ATHLETIC PURPOSES</vt:lpstr>
      <vt:lpstr>C&amp;CR Section 441  AMATEUR ATHLETIC STATUS</vt:lpstr>
      <vt:lpstr>C&amp;CR Section 480 LIMITATIONS ON AWARDS </vt:lpstr>
      <vt:lpstr>C&amp;CR Section 441  AMATEUR ATHLETIC STATUS</vt:lpstr>
      <vt:lpstr>Charitable Cause Guidelines</vt:lpstr>
      <vt:lpstr>2013 UIL Volleyball Regional Sites 1A</vt:lpstr>
      <vt:lpstr>2013 UIL Volleyball Regional Sites 2A</vt:lpstr>
      <vt:lpstr>2013 UIL Volleyball Regional Sites 3A</vt:lpstr>
      <vt:lpstr>2013 UIL Volleyball Regional Sites 4A</vt:lpstr>
      <vt:lpstr>2013 UIL Volleyball Regional Sites 5A</vt:lpstr>
      <vt:lpstr>2013 UIL Volleyball  State Tournament</vt:lpstr>
      <vt:lpstr>RESOURCES  UIL Constitution and Contest Rules Volleyball Coach’s Manual NFHS Rule/Case Book TEA-UIL Side by Side Manual  Booster Club Guidelines Parent Information Manual Junior High Manual </vt:lpstr>
      <vt:lpstr>Questions?  </vt:lpstr>
    </vt:vector>
  </TitlesOfParts>
  <Company>University Interscholastic League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Bree Davis</cp:lastModifiedBy>
  <cp:revision>175</cp:revision>
  <cp:lastPrinted>2013-07-08T15:15:14Z</cp:lastPrinted>
  <dcterms:created xsi:type="dcterms:W3CDTF">2010-07-15T13:15:12Z</dcterms:created>
  <dcterms:modified xsi:type="dcterms:W3CDTF">2013-07-08T15:34:32Z</dcterms:modified>
</cp:coreProperties>
</file>